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70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94"/>
  </p:normalViewPr>
  <p:slideViewPr>
    <p:cSldViewPr snapToGrid="0" snapToObjects="1">
      <p:cViewPr varScale="1">
        <p:scale>
          <a:sx n="100" d="100"/>
          <a:sy n="100" d="100"/>
        </p:scale>
        <p:origin x="9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FC2CF-64AF-CE4A-87B9-38B7EBA2B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3B01A-A4C9-F341-AC7B-4CB6D2AB8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335E-F08C-404F-AD95-0733F0A7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8FA41-0EF8-3742-9A70-8DF57550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484DD-7454-804E-8C0D-A17BF52D7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8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2E24-85E9-AE42-A996-0C42F4F5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EF35CE-A859-F443-B618-33EF9F715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FE578-5555-124E-B90E-0AC046E1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14B50-AD1E-EA4A-9177-C92606745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DB22-F6C1-6843-A3E3-5F681A94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2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A1107-1B39-514F-87DB-BC42BAD3D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B34E34-4CCF-0848-96F9-9FE286E9D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8F3A-5874-E146-8576-8F2559CA6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F92BF-6289-5341-9F9F-12CAEA4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C23C-E1DE-A243-94C3-D051B778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8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5616DB-1807-FF41-8A68-D7D875C3B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E6C4-854D-774D-8B53-A96A5790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77BBA-4E54-6F4F-96A2-6BC43B6E5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0CB3D-B983-ED4F-81F3-523923D89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96B71-9212-8A43-9E3A-86FA91D1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07D8C-075B-E943-B757-89BA9575E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E2905-E672-CF42-84A5-D94E99B0E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accent1"/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4C79D-F847-2944-950D-DDA7ABCA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B06C8-FC16-684A-BD5D-535E41A1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E0A12-C379-534A-ACBB-C2DD4C735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3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1B3E7-257A-344D-94CD-D6AD584B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BDFB-020F-B343-9E4E-024E844CD9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C97B1-3A83-624E-90F7-FE2E547D1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A855B-AA89-3944-9C46-A5F037A28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BF0C6-EA44-C448-A222-5B5AAC6C8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25C53-B8C2-6846-8B0A-362E7616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78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0DB00-41B1-5F43-8E9E-C8BD04554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12D04-CF35-7A43-BAB9-A1FC3BB98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94BAF-0B9F-2B40-8BEA-87429931C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C94BB-BC0D-CD40-B6B9-D433E7E7D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5672A-5A27-4147-A29F-9F571561C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31DB2-7609-554A-A355-B85DA4A8B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F5FA2-A1A8-4949-B43C-266D47DB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7E271-C3CC-9643-B02B-78D483B8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4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42AB-6FD1-754C-886E-98D805060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F09F3-D1CD-7441-AFCC-E3536BEC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7963FA-B29C-224F-8722-F3E3B356E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6533A4-6BCE-3944-987A-3D9729B6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0B03B4-03C5-9B40-8380-FCDEAB90B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812D6-8816-6244-AF46-5DA66929B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C32F4-DC82-FA4C-AE78-3AA95A28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1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A6839-2466-5042-AF0E-0CAB47DEA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13BA9-C65F-AE47-9DB8-108D584FF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9C68F-80FF-4145-8E69-778286921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0AD84-3577-4D4A-847F-E54E6B5F3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747FD-C5A6-ED46-B926-8361C7A8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833BC-8143-C24E-8C00-A7F35596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69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0620-A980-B64D-83F7-7C11D0AFA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E837AE-4215-C247-92CA-759668498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0D277-3431-AC4E-B38F-1B4492F0B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Cambria" panose="020405030504060302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72B8-F031-544F-B8C2-597BDF0DE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83FE-89E7-A94E-8B41-A841656F7301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EE1BB-4A71-B943-8A39-B9980FEF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DA8BB-04C3-B249-87AF-ED1320F7D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2F686-C6E3-DF4C-A597-D70ABED7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78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2243D-C4B1-E14B-8472-3BCBC463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AAE48-8C14-8F4E-9D01-4DDD67E8A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2B32E-2B9E-8E44-B2FD-D4538C167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283FE-89E7-A94E-8B41-A841656F7301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5CA30-A674-7242-86B4-F91F37A1B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53717-B646-8E40-A05F-144531553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2F686-C6E3-DF4C-A597-D70ABED7E7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5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domainpictures.net/view-image.php?image=31273&amp;picture=icebreak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flickr.com/photos/claudio_ar/3353864563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yn.s.swain@osfhealthcare.org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yn.s.swain@osfhealthcare.org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949E-F4F2-4A1E-E7AF-9E5D8C9739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North Central IL Perinatal Network Regional Quality Council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1E202-4B06-2444-40E0-B08D5779D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60767"/>
          </a:xfrm>
        </p:spPr>
        <p:txBody>
          <a:bodyPr>
            <a:normAutofit/>
          </a:bodyPr>
          <a:lstStyle/>
          <a:p>
            <a:r>
              <a:rPr lang="en-US" dirty="0"/>
              <a:t>August 29, 2024</a:t>
            </a:r>
          </a:p>
          <a:p>
            <a:r>
              <a:rPr lang="en-US" dirty="0"/>
              <a:t>Via Teams</a:t>
            </a:r>
          </a:p>
          <a:p>
            <a:r>
              <a:rPr lang="en-US" dirty="0">
                <a:solidFill>
                  <a:schemeClr val="accent5"/>
                </a:solidFill>
              </a:rPr>
              <a:t>“If you change the way you look at things, the things you look at change.”</a:t>
            </a:r>
          </a:p>
          <a:p>
            <a:r>
              <a:rPr lang="en-US" dirty="0">
                <a:solidFill>
                  <a:schemeClr val="accent5"/>
                </a:solidFill>
              </a:rPr>
              <a:t>Author: Wayne W. Dyer</a:t>
            </a:r>
          </a:p>
        </p:txBody>
      </p:sp>
    </p:spTree>
    <p:extLst>
      <p:ext uri="{BB962C8B-B14F-4D97-AF65-F5344CB8AC3E}">
        <p14:creationId xmlns:p14="http://schemas.microsoft.com/office/powerpoint/2010/main" val="233305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AA2DA9-CA3A-9D6E-66D8-60F87162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643467"/>
            <a:ext cx="5571065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63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098D1-79F5-6401-F844-0AD4A67A2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9A34-F13D-8D15-08F0-FD8C257C26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5536D-AD53-E71F-9F5C-1BC4E24537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Midwife/Family Practice OB Policy</a:t>
            </a:r>
          </a:p>
          <a:p>
            <a:r>
              <a:rPr lang="en-US" dirty="0"/>
              <a:t>PP readmission to hospital</a:t>
            </a:r>
          </a:p>
          <a:p>
            <a:r>
              <a:rPr lang="en-US" dirty="0"/>
              <a:t>Hemorrhage/HTN education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AA8212-1A08-10BC-0526-2123FE540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Newborn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4831F6-70DB-D614-64BA-099F81DE02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Vit K &amp; Hep B Administration</a:t>
            </a:r>
          </a:p>
          <a:p>
            <a:r>
              <a:rPr lang="en-US" dirty="0"/>
              <a:t>NRP Instructor Forum</a:t>
            </a:r>
          </a:p>
          <a:p>
            <a:r>
              <a:rPr lang="en-US" dirty="0"/>
              <a:t>Infant Mortality Report Sept 2024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1B7CF-BD8A-CDB7-2F17-8B3A3EE1980F}"/>
              </a:ext>
            </a:extLst>
          </p:cNvPr>
          <p:cNvSpPr txBox="1"/>
          <p:nvPr/>
        </p:nvSpPr>
        <p:spPr>
          <a:xfrm>
            <a:off x="1293312" y="5198301"/>
            <a:ext cx="9757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5"/>
                </a:solidFill>
              </a:rPr>
              <a:t>“If you believe it will work out, you’ll see opportunities. If you believe it won’t, you’ll see obstacles.”</a:t>
            </a:r>
          </a:p>
          <a:p>
            <a:pPr algn="ctr"/>
            <a:r>
              <a:rPr lang="en-US" dirty="0">
                <a:solidFill>
                  <a:schemeClr val="accent5"/>
                </a:solidFill>
              </a:rPr>
              <a:t>Wayne W. Dyer</a:t>
            </a:r>
          </a:p>
        </p:txBody>
      </p:sp>
    </p:spTree>
    <p:extLst>
      <p:ext uri="{BB962C8B-B14F-4D97-AF65-F5344CB8AC3E}">
        <p14:creationId xmlns:p14="http://schemas.microsoft.com/office/powerpoint/2010/main" val="101491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A364-7DC5-1502-CC0C-D4DF8CCED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Kate Craemer, MPH </a:t>
            </a:r>
            <a:br>
              <a:rPr lang="en-US" dirty="0"/>
            </a:br>
            <a:r>
              <a:rPr lang="en-US" dirty="0"/>
              <a:t>Dr. Stacie Geller</a:t>
            </a:r>
            <a:br>
              <a:rPr lang="en-US" dirty="0"/>
            </a:br>
            <a:r>
              <a:rPr lang="en-US" dirty="0"/>
              <a:t>Maternal Health ED Toolkit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3FC10-0BE8-9AD7-83C5-2A832AFC02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Center for Research on Women and Gender, College of Medicine, </a:t>
            </a:r>
          </a:p>
          <a:p>
            <a:r>
              <a:rPr lang="en-US" dirty="0"/>
              <a:t>University of Illinois Chicago</a:t>
            </a:r>
          </a:p>
        </p:txBody>
      </p:sp>
    </p:spTree>
    <p:extLst>
      <p:ext uri="{BB962C8B-B14F-4D97-AF65-F5344CB8AC3E}">
        <p14:creationId xmlns:p14="http://schemas.microsoft.com/office/powerpoint/2010/main" val="114805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D2916-7255-4759-3957-744AFFFE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757612"/>
          </a:xfrm>
        </p:spPr>
        <p:txBody>
          <a:bodyPr>
            <a:normAutofit fontScale="9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Next Meeting</a:t>
            </a:r>
            <a:br>
              <a:rPr lang="en-US" dirty="0"/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Regional Quality Council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November 7, 2024 9:00 am to 3:00 pm.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OSF Ministry Headquarters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Room A100 (Peoria)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124 SW Adams St.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  <a:t>Peoria, IL 61602</a:t>
            </a: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br>
              <a:rPr lang="en-US" sz="4000" b="0" i="0" dirty="0">
                <a:solidFill>
                  <a:srgbClr val="242424"/>
                </a:solidFill>
                <a:effectLst/>
                <a:latin typeface="Aptos" panose="020B0004020202020204" pitchFamily="34" charset="0"/>
              </a:rPr>
            </a:br>
            <a:r>
              <a:rPr lang="en-US" sz="4000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F148C-E1BB-F574-A7CD-12C61886C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“Every good and perfect gift is from above, coming down from the Father of the heavenly lights, who does not change like shifting shadows.” James 1:17 NIV</a:t>
            </a:r>
          </a:p>
        </p:txBody>
      </p:sp>
    </p:spTree>
    <p:extLst>
      <p:ext uri="{BB962C8B-B14F-4D97-AF65-F5344CB8AC3E}">
        <p14:creationId xmlns:p14="http://schemas.microsoft.com/office/powerpoint/2010/main" val="2528587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C07-D169-E233-6A90-3420DBDA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A28BE-2503-297D-AA9E-054CD1BDD05A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en-US" sz="4400" dirty="0"/>
              <a:t>Please share your name, facility, facility level, and role.</a:t>
            </a:r>
          </a:p>
          <a:p>
            <a:endParaRPr lang="en-US" sz="4400" dirty="0"/>
          </a:p>
          <a:p>
            <a:r>
              <a:rPr lang="en-US" sz="4400" dirty="0"/>
              <a:t>Answer: Do you like ice breakers?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B7AD3-33D3-6C02-1810-3029049C064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group of people with hammers and sledgehammers&#10;&#10;Description automatically generated">
            <a:extLst>
              <a:ext uri="{FF2B5EF4-FFF2-40B4-BE49-F238E27FC236}">
                <a16:creationId xmlns:a16="http://schemas.microsoft.com/office/drawing/2014/main" id="{1D20705F-7D5B-864C-7779-BA223D94A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6613" y="2057400"/>
            <a:ext cx="3935412" cy="381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1F6DF-5B9F-3963-F39B-0984C1B98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Agenda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EC6D20D-90CE-F84E-847E-2CF00E583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7678" y="137787"/>
            <a:ext cx="6889314" cy="66012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D0996-56F8-3A10-18C2-75A144A75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A sunflower with blue sky and clouds&#10;&#10;Description automatically generated">
            <a:extLst>
              <a:ext uri="{FF2B5EF4-FFF2-40B4-BE49-F238E27FC236}">
                <a16:creationId xmlns:a16="http://schemas.microsoft.com/office/drawing/2014/main" id="{6E7EA0B4-AEA2-C948-BAF6-759588785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5008" y="2011290"/>
            <a:ext cx="4381348" cy="39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49B48-EF66-30EB-5900-730FFCFC4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NCIPN Education Updates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AF518A-7A78-6CE7-A13A-6E2EC25CD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Carius, Maternal Perinatal Outreach Educator</a:t>
            </a:r>
          </a:p>
          <a:p>
            <a:r>
              <a:rPr lang="en-US" dirty="0"/>
              <a:t>Emalee Brink, Neonatal Perinatal Outreach Educator</a:t>
            </a:r>
          </a:p>
        </p:txBody>
      </p:sp>
    </p:spTree>
    <p:extLst>
      <p:ext uri="{BB962C8B-B14F-4D97-AF65-F5344CB8AC3E}">
        <p14:creationId xmlns:p14="http://schemas.microsoft.com/office/powerpoint/2010/main" val="858445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3240-6D61-0AD0-E301-61972F4C8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45" y="1267778"/>
            <a:ext cx="11025305" cy="32946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33098-A1B6-8947-08FF-18B519EB1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Updates from Kate Johnson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208BEF5-5280-FA28-57EC-A824BCA8D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9" y="889348"/>
            <a:ext cx="10622071" cy="367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9F6DF-67FF-11C1-910A-DB36B841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08E1B-A2E3-FCF3-4DBC-5C5FB988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Perinatal Case Reviews (PCR)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30046-96C2-CDC6-259D-233196082D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Work at attend - </a:t>
            </a:r>
            <a:r>
              <a:rPr lang="en-US" dirty="0" err="1"/>
              <a:t>SDoH</a:t>
            </a:r>
            <a:endParaRPr lang="en-US" dirty="0"/>
          </a:p>
          <a:p>
            <a:r>
              <a:rPr lang="en-US" dirty="0"/>
              <a:t>Please use PCR when creating meeting invites</a:t>
            </a:r>
          </a:p>
          <a:p>
            <a:r>
              <a:rPr lang="en-US" dirty="0"/>
              <a:t>Deb will be contacting to schedule for all of 2025</a:t>
            </a:r>
          </a:p>
          <a:p>
            <a:r>
              <a:rPr lang="en-US" dirty="0"/>
              <a:t>Agendas: please send cases to Susie that you would like reviewed as they happen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284DC-7EC3-DF5C-3032-7D6C88BF1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IDPH	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93537-FAF1-E118-103A-B5F441F3183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Women &amp; Families Health Conference</a:t>
            </a:r>
          </a:p>
          <a:p>
            <a:r>
              <a:rPr lang="en-US" dirty="0"/>
              <a:t>October 15-16</a:t>
            </a:r>
          </a:p>
          <a:p>
            <a:r>
              <a:rPr lang="en-US" dirty="0"/>
              <a:t>Early Registration by Sept 6 $135</a:t>
            </a:r>
          </a:p>
          <a:p>
            <a:r>
              <a:rPr lang="en-US" dirty="0"/>
              <a:t>Agenda available October 8th</a:t>
            </a:r>
          </a:p>
          <a:p>
            <a:r>
              <a:rPr lang="en-US" dirty="0"/>
              <a:t>Register:</a:t>
            </a:r>
          </a:p>
          <a:p>
            <a:r>
              <a:rPr lang="en-US" dirty="0">
                <a:hlinkClick r:id="rId2"/>
              </a:rPr>
              <a:t>https://about.illinoisstate.edu/womenshealthconference/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11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9BDD-BBB8-9C73-43B6-1F0DF27F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Updates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2E0EF-D1FC-B4C5-5003-0842497C50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IDPH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A0B30-6C6C-B377-CC03-FAC2545B56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Statewide Quality Council</a:t>
            </a:r>
          </a:p>
          <a:p>
            <a:pPr lvl="1"/>
            <a:r>
              <a:rPr lang="en-US" dirty="0"/>
              <a:t>Hemorrhage Project discussion</a:t>
            </a:r>
          </a:p>
          <a:p>
            <a:pPr lvl="1"/>
            <a:r>
              <a:rPr lang="en-US" dirty="0"/>
              <a:t>Discussed hands-on NRP </a:t>
            </a:r>
          </a:p>
          <a:p>
            <a:r>
              <a:rPr lang="en-US" dirty="0"/>
              <a:t>Hospital Facilities</a:t>
            </a:r>
          </a:p>
          <a:p>
            <a:pPr lvl="1"/>
            <a:r>
              <a:rPr lang="en-US" dirty="0"/>
              <a:t>No moratorium on change of networks</a:t>
            </a:r>
          </a:p>
          <a:p>
            <a:pPr lvl="1"/>
            <a:r>
              <a:rPr lang="en-US" dirty="0"/>
              <a:t>Process of new MLOC</a:t>
            </a:r>
          </a:p>
          <a:p>
            <a:r>
              <a:rPr lang="en-US" dirty="0"/>
              <a:t>Perinatal Advisory Committee</a:t>
            </a:r>
          </a:p>
          <a:p>
            <a:pPr lvl="1"/>
            <a:r>
              <a:rPr lang="en-US" dirty="0"/>
              <a:t>Infant Mortality Report Sept 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18374-B9AD-C199-2414-2E1E0FAB8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83188" cy="823912"/>
          </a:xfrm>
        </p:spPr>
        <p:txBody>
          <a:bodyPr/>
          <a:lstStyle/>
          <a:p>
            <a:r>
              <a:rPr lang="en-US" dirty="0"/>
              <a:t>Maternal Levels of Care (MLOC)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FF6693-6F82-384B-ABD6-497F5E7FE9B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Developing a process of applying LOC when new MLOC come out </a:t>
            </a:r>
          </a:p>
          <a:p>
            <a:pPr lvl="1"/>
            <a:r>
              <a:rPr lang="en-US" dirty="0"/>
              <a:t>It will include a site visit process</a:t>
            </a:r>
          </a:p>
          <a:p>
            <a:r>
              <a:rPr lang="en-US" dirty="0"/>
              <a:t>New rules will be presented at IDPH Director’s office in September 2024</a:t>
            </a:r>
          </a:p>
          <a:p>
            <a:r>
              <a:rPr lang="en-US" dirty="0"/>
              <a:t>New Resource Requirements</a:t>
            </a:r>
          </a:p>
          <a:p>
            <a:r>
              <a:rPr lang="en-US" dirty="0"/>
              <a:t>Quality Improvement Focused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46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1B4B-9273-B157-F32A-B3E4686D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Updates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5F1EA-ABB0-F6DF-83B5-0269819B9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Site Visit Tidbits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A97A6-27AA-2192-4619-0D544FE388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Social Work/Case Management attendance at PCRs</a:t>
            </a:r>
          </a:p>
          <a:p>
            <a:r>
              <a:rPr lang="en-US" dirty="0"/>
              <a:t>Consult Exception Log</a:t>
            </a:r>
          </a:p>
          <a:p>
            <a:r>
              <a:rPr lang="en-US" dirty="0"/>
              <a:t>Expiration dates of NRP, EFM</a:t>
            </a:r>
          </a:p>
          <a:p>
            <a:r>
              <a:rPr lang="en-US" dirty="0"/>
              <a:t>Hemorrhage/HTN education for ED, ICU, OB</a:t>
            </a:r>
          </a:p>
          <a:p>
            <a:r>
              <a:rPr lang="en-US" dirty="0"/>
              <a:t>Care Hub Logs</a:t>
            </a:r>
          </a:p>
          <a:p>
            <a:r>
              <a:rPr lang="en-US" dirty="0"/>
              <a:t>Delivery debrief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E9C9DE-A5AA-8A5C-F39C-A901D5C0D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Maternal Health Emergency Department Toolkit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94ECE-6B73-8840-3263-CB4EB2FFEA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Released Jan 2025</a:t>
            </a:r>
          </a:p>
          <a:p>
            <a:r>
              <a:rPr lang="en-US" dirty="0"/>
              <a:t>For completion by May 2026</a:t>
            </a:r>
          </a:p>
          <a:p>
            <a:r>
              <a:rPr lang="en-US" dirty="0"/>
              <a:t>In-person, virtual webinar, or learning mgt system</a:t>
            </a:r>
          </a:p>
          <a:p>
            <a:r>
              <a:rPr lang="en-US" dirty="0"/>
              <a:t>Volunteer for data collection</a:t>
            </a:r>
          </a:p>
          <a:p>
            <a:r>
              <a:rPr lang="en-US" dirty="0"/>
              <a:t>Delivering and non-delivering hospitals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48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A79E8-F9AA-BAD7-31AC-39960FC5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Viola Albert, RN, BSN</a:t>
            </a:r>
            <a:br>
              <a:rPr lang="en-US" dirty="0"/>
            </a:br>
            <a:r>
              <a:rPr lang="en-US" b="0" dirty="0"/>
              <a:t>Infant Apnea Monitor Nurse</a:t>
            </a:r>
            <a:br>
              <a:rPr lang="en-US" dirty="0"/>
            </a:br>
            <a:r>
              <a:rPr lang="en-US" b="0" dirty="0">
                <a:solidFill>
                  <a:schemeClr val="accent5"/>
                </a:solidFill>
              </a:rPr>
              <a:t>Car Seat Trial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B6C8D-4D8E-ED8D-5230-20D28E180C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Neonatal Critical Care Unit</a:t>
            </a:r>
          </a:p>
          <a:p>
            <a:r>
              <a:rPr lang="en-US" dirty="0"/>
              <a:t>Children’s Hospital of Illinois at OSF HealthCare Saint Francis Medical Center</a:t>
            </a:r>
          </a:p>
          <a:p>
            <a:r>
              <a:rPr lang="en-US" dirty="0"/>
              <a:t>Peoria</a:t>
            </a:r>
          </a:p>
          <a:p>
            <a:r>
              <a:rPr lang="en-US" dirty="0">
                <a:hlinkClick r:id="rId2"/>
              </a:rPr>
              <a:t>https://forms.office.com/r/dQeAvkSfxq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065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A2C96C"/>
      </a:dk2>
      <a:lt2>
        <a:srgbClr val="FEFFFF"/>
      </a:lt2>
      <a:accent1>
        <a:srgbClr val="64A70B"/>
      </a:accent1>
      <a:accent2>
        <a:srgbClr val="8BBD48"/>
      </a:accent2>
      <a:accent3>
        <a:srgbClr val="AACF79"/>
      </a:accent3>
      <a:accent4>
        <a:srgbClr val="C2DC9D"/>
      </a:accent4>
      <a:accent5>
        <a:srgbClr val="00A9CE"/>
      </a:accent5>
      <a:accent6>
        <a:srgbClr val="99DCEC"/>
      </a:accent6>
      <a:hlink>
        <a:srgbClr val="007F9B"/>
      </a:hlink>
      <a:folHlink>
        <a:srgbClr val="4E820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OSF HealthCare Blank","templateDescription":"","enableDocumentContentUpdater":false,"version":"2.0"}]]></TemplafyTemplateConfiguration>
</file>

<file path=customXml/itemProps1.xml><?xml version="1.0" encoding="utf-8"?>
<ds:datastoreItem xmlns:ds="http://schemas.openxmlformats.org/officeDocument/2006/customXml" ds:itemID="{7C463DD4-1D9F-41B3-8178-4E29F76A004E}">
  <ds:schemaRefs/>
</ds:datastoreItem>
</file>

<file path=customXml/itemProps2.xml><?xml version="1.0" encoding="utf-8"?>
<ds:datastoreItem xmlns:ds="http://schemas.openxmlformats.org/officeDocument/2006/customXml" ds:itemID="{C9A8F1BE-9FCA-4473-9805-FA46B518D3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517</Words>
  <Application>Microsoft Office PowerPoint</Application>
  <PresentationFormat>Widescreen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Calibri</vt:lpstr>
      <vt:lpstr>Calibri Light</vt:lpstr>
      <vt:lpstr>Cambria</vt:lpstr>
      <vt:lpstr>Office Theme</vt:lpstr>
      <vt:lpstr>North Central IL Perinatal Network Regional Quality Council</vt:lpstr>
      <vt:lpstr>Welcome &amp; Introductions</vt:lpstr>
      <vt:lpstr>Agenda</vt:lpstr>
      <vt:lpstr>NCIPN Education Updates </vt:lpstr>
      <vt:lpstr>PowerPoint Presentation</vt:lpstr>
      <vt:lpstr>Network Updates</vt:lpstr>
      <vt:lpstr>Network Updates </vt:lpstr>
      <vt:lpstr>Network Updates </vt:lpstr>
      <vt:lpstr>   Viola Albert, RN, BSN Infant Apnea Monitor Nurse Car Seat Trial Algorithm</vt:lpstr>
      <vt:lpstr>PowerPoint Presentation</vt:lpstr>
      <vt:lpstr>Workgroups</vt:lpstr>
      <vt:lpstr>Kate Craemer, MPH  Dr. Stacie Geller Maternal Health ED Toolkit </vt:lpstr>
      <vt:lpstr>Next Meeting Regional Quality Council November 7, 2024 9:00 am to 3:00 pm. OSF Ministry Headquarters Room A100 (Peoria) 124 SW Adams St. Peoria, IL 61602 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OSF HealthCare Blank</dc:title>
  <dc:subject/>
  <dc:creator>Microsoft Office User</dc:creator>
  <cp:keywords/>
  <dc:description/>
  <cp:lastModifiedBy>Swain, Susie</cp:lastModifiedBy>
  <cp:revision>7</cp:revision>
  <dcterms:created xsi:type="dcterms:W3CDTF">2024-06-26T16:29:28Z</dcterms:created>
  <dcterms:modified xsi:type="dcterms:W3CDTF">2024-08-29T20:12:23Z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2022-03-10T20:26:48</vt:lpwstr>
  </property>
  <property fmtid="{D5CDD505-2E9C-101B-9397-08002B2CF9AE}" pid="3" name="TemplafyTenantId">
    <vt:lpwstr>osfhealthcare</vt:lpwstr>
  </property>
  <property fmtid="{D5CDD505-2E9C-101B-9397-08002B2CF9AE}" pid="4" name="TemplafyTemplateId">
    <vt:lpwstr>637825408082270169</vt:lpwstr>
  </property>
  <property fmtid="{D5CDD505-2E9C-101B-9397-08002B2CF9AE}" pid="5" name="TemplafyUserProfileId">
    <vt:lpwstr>637928800051512788</vt:lpwstr>
  </property>
  <property fmtid="{D5CDD505-2E9C-101B-9397-08002B2CF9AE}" pid="6" name="TemplafyFromBlank">
    <vt:bool>true</vt:bool>
  </property>
</Properties>
</file>