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7" r:id="rId4"/>
    <p:sldId id="258" r:id="rId5"/>
    <p:sldId id="259" r:id="rId6"/>
    <p:sldId id="263" r:id="rId7"/>
    <p:sldId id="264" r:id="rId8"/>
    <p:sldId id="261" r:id="rId9"/>
    <p:sldId id="265" r:id="rId10"/>
    <p:sldId id="270" r:id="rId11"/>
    <p:sldId id="266" r:id="rId12"/>
    <p:sldId id="267" r:id="rId13"/>
    <p:sldId id="268" r:id="rId14"/>
    <p:sldId id="269" r:id="rId15"/>
    <p:sldId id="271" r:id="rId16"/>
    <p:sldId id="272" r:id="rId17"/>
    <p:sldId id="260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4"/>
  </p:normalViewPr>
  <p:slideViewPr>
    <p:cSldViewPr snapToGrid="0" snapToObjects="1">
      <p:cViewPr varScale="1">
        <p:scale>
          <a:sx n="77" d="100"/>
          <a:sy n="77" d="100"/>
        </p:scale>
        <p:origin x="10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401CC1-360B-41BF-B3EF-68F2A9FFE1B6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C549E0-E5DA-4BA0-92AF-44506EA55B8D}">
      <dgm:prSet phldrT="[Text]"/>
      <dgm:spPr/>
      <dgm:t>
        <a:bodyPr/>
        <a:lstStyle/>
        <a:p>
          <a:r>
            <a:rPr lang="en-US" dirty="0"/>
            <a:t>2014</a:t>
          </a:r>
        </a:p>
      </dgm:t>
    </dgm:pt>
    <dgm:pt modelId="{2876C40A-DC17-480B-ADBE-514B94E3EDD1}" type="parTrans" cxnId="{0A7BD017-7AC2-4053-85C7-CB3AC40FB16B}">
      <dgm:prSet/>
      <dgm:spPr/>
      <dgm:t>
        <a:bodyPr/>
        <a:lstStyle/>
        <a:p>
          <a:endParaRPr lang="en-US"/>
        </a:p>
      </dgm:t>
    </dgm:pt>
    <dgm:pt modelId="{ABCE3607-8FEE-4AE7-9AE3-D237A37FB5C0}" type="sibTrans" cxnId="{0A7BD017-7AC2-4053-85C7-CB3AC40FB16B}">
      <dgm:prSet/>
      <dgm:spPr/>
      <dgm:t>
        <a:bodyPr/>
        <a:lstStyle/>
        <a:p>
          <a:endParaRPr lang="en-US"/>
        </a:p>
      </dgm:t>
    </dgm:pt>
    <dgm:pt modelId="{421EC685-B67F-4401-AC5A-FD3ABB6E065F}">
      <dgm:prSet phldrT="[Text]"/>
      <dgm:spPr/>
      <dgm:t>
        <a:bodyPr/>
        <a:lstStyle/>
        <a:p>
          <a:r>
            <a:rPr lang="en-US" dirty="0"/>
            <a:t>Perry Memorial – Princeton (85/</a:t>
          </a:r>
          <a:r>
            <a:rPr lang="en-US" dirty="0" err="1"/>
            <a:t>yr</a:t>
          </a:r>
          <a:r>
            <a:rPr lang="en-US" dirty="0"/>
            <a:t>)</a:t>
          </a:r>
        </a:p>
      </dgm:t>
    </dgm:pt>
    <dgm:pt modelId="{0814A4DA-2C8E-45EE-AA70-5E153048374A}" type="parTrans" cxnId="{F73646E0-7A85-45D0-AF47-5E8BE0A5DEEA}">
      <dgm:prSet/>
      <dgm:spPr/>
      <dgm:t>
        <a:bodyPr/>
        <a:lstStyle/>
        <a:p>
          <a:endParaRPr lang="en-US"/>
        </a:p>
      </dgm:t>
    </dgm:pt>
    <dgm:pt modelId="{89059FFB-5344-454C-947F-3DD630FBF00C}" type="sibTrans" cxnId="{F73646E0-7A85-45D0-AF47-5E8BE0A5DEEA}">
      <dgm:prSet/>
      <dgm:spPr/>
      <dgm:t>
        <a:bodyPr/>
        <a:lstStyle/>
        <a:p>
          <a:endParaRPr lang="en-US"/>
        </a:p>
      </dgm:t>
    </dgm:pt>
    <dgm:pt modelId="{177239E4-34F5-417D-B7FD-16D39509B54F}">
      <dgm:prSet phldrT="[Text]"/>
      <dgm:spPr/>
      <dgm:t>
        <a:bodyPr/>
        <a:lstStyle/>
        <a:p>
          <a:r>
            <a:rPr lang="en-US" dirty="0"/>
            <a:t>2017</a:t>
          </a:r>
        </a:p>
      </dgm:t>
    </dgm:pt>
    <dgm:pt modelId="{D15CA3C2-0E3F-40A0-A4D5-C02CD1274468}" type="parTrans" cxnId="{E6AF27AE-2AA2-46C2-8165-7E642AC9414D}">
      <dgm:prSet/>
      <dgm:spPr/>
      <dgm:t>
        <a:bodyPr/>
        <a:lstStyle/>
        <a:p>
          <a:endParaRPr lang="en-US"/>
        </a:p>
      </dgm:t>
    </dgm:pt>
    <dgm:pt modelId="{155E63BE-DDF7-4117-80D5-E8BA976B3B9D}" type="sibTrans" cxnId="{E6AF27AE-2AA2-46C2-8165-7E642AC9414D}">
      <dgm:prSet/>
      <dgm:spPr/>
      <dgm:t>
        <a:bodyPr/>
        <a:lstStyle/>
        <a:p>
          <a:endParaRPr lang="en-US"/>
        </a:p>
      </dgm:t>
    </dgm:pt>
    <dgm:pt modelId="{60ECCD2A-6E43-4831-A2F2-FC3515FDF419}">
      <dgm:prSet phldrT="[Text]"/>
      <dgm:spPr/>
      <dgm:t>
        <a:bodyPr/>
        <a:lstStyle/>
        <a:p>
          <a:r>
            <a:rPr lang="en-US" dirty="0"/>
            <a:t>Hammond Henry – </a:t>
          </a:r>
          <a:r>
            <a:rPr lang="en-US" dirty="0" err="1"/>
            <a:t>Geneseo</a:t>
          </a:r>
          <a:r>
            <a:rPr lang="en-US" dirty="0"/>
            <a:t> (240/</a:t>
          </a:r>
          <a:r>
            <a:rPr lang="en-US" dirty="0" err="1"/>
            <a:t>yr</a:t>
          </a:r>
          <a:r>
            <a:rPr lang="en-US" dirty="0"/>
            <a:t>)</a:t>
          </a:r>
        </a:p>
      </dgm:t>
    </dgm:pt>
    <dgm:pt modelId="{F7D90523-9214-4EFD-90C6-47ADC603E8CA}" type="parTrans" cxnId="{A1ED2167-C415-4F44-9AA9-00CACA150A6A}">
      <dgm:prSet/>
      <dgm:spPr/>
      <dgm:t>
        <a:bodyPr/>
        <a:lstStyle/>
        <a:p>
          <a:endParaRPr lang="en-US"/>
        </a:p>
      </dgm:t>
    </dgm:pt>
    <dgm:pt modelId="{172A9E60-D38A-42E7-BB36-5BB7BA976904}" type="sibTrans" cxnId="{A1ED2167-C415-4F44-9AA9-00CACA150A6A}">
      <dgm:prSet/>
      <dgm:spPr/>
      <dgm:t>
        <a:bodyPr/>
        <a:lstStyle/>
        <a:p>
          <a:endParaRPr lang="en-US"/>
        </a:p>
      </dgm:t>
    </dgm:pt>
    <dgm:pt modelId="{CC550E15-6BF9-4377-A733-56C5EEBCFDD2}">
      <dgm:prSet phldrT="[Text]"/>
      <dgm:spPr/>
      <dgm:t>
        <a:bodyPr/>
        <a:lstStyle/>
        <a:p>
          <a:r>
            <a:rPr lang="en-US" dirty="0"/>
            <a:t>2019</a:t>
          </a:r>
        </a:p>
      </dgm:t>
    </dgm:pt>
    <dgm:pt modelId="{FBE68A98-2317-42A8-83AD-A8AFF8D9E204}" type="parTrans" cxnId="{B6AFC606-DFAD-47AD-9D90-CBA2BE48756B}">
      <dgm:prSet/>
      <dgm:spPr/>
      <dgm:t>
        <a:bodyPr/>
        <a:lstStyle/>
        <a:p>
          <a:endParaRPr lang="en-US"/>
        </a:p>
      </dgm:t>
    </dgm:pt>
    <dgm:pt modelId="{4742DF69-93B6-4DD0-8287-AC086FEDEFEB}" type="sibTrans" cxnId="{B6AFC606-DFAD-47AD-9D90-CBA2BE48756B}">
      <dgm:prSet/>
      <dgm:spPr/>
      <dgm:t>
        <a:bodyPr/>
        <a:lstStyle/>
        <a:p>
          <a:endParaRPr lang="en-US"/>
        </a:p>
      </dgm:t>
    </dgm:pt>
    <dgm:pt modelId="{6098759C-3B2C-42FC-9D3A-4CBBA619B337}">
      <dgm:prSet phldrT="[Text]"/>
      <dgm:spPr/>
      <dgm:t>
        <a:bodyPr/>
        <a:lstStyle/>
        <a:p>
          <a:r>
            <a:rPr lang="en-US" dirty="0"/>
            <a:t>Cottage Hospital – Galesburg (370/</a:t>
          </a:r>
          <a:r>
            <a:rPr lang="en-US" dirty="0" err="1"/>
            <a:t>yr</a:t>
          </a:r>
          <a:r>
            <a:rPr lang="en-US" dirty="0"/>
            <a:t>)</a:t>
          </a:r>
        </a:p>
      </dgm:t>
    </dgm:pt>
    <dgm:pt modelId="{59E4263D-0636-4AB7-B876-09070D1B8822}" type="parTrans" cxnId="{666EDFC0-D3C0-4CA2-83BD-819F1600D4C1}">
      <dgm:prSet/>
      <dgm:spPr/>
      <dgm:t>
        <a:bodyPr/>
        <a:lstStyle/>
        <a:p>
          <a:endParaRPr lang="en-US"/>
        </a:p>
      </dgm:t>
    </dgm:pt>
    <dgm:pt modelId="{AEBB4689-1422-48E6-9F9E-B82626AAE0D2}" type="sibTrans" cxnId="{666EDFC0-D3C0-4CA2-83BD-819F1600D4C1}">
      <dgm:prSet/>
      <dgm:spPr/>
      <dgm:t>
        <a:bodyPr/>
        <a:lstStyle/>
        <a:p>
          <a:endParaRPr lang="en-US"/>
        </a:p>
      </dgm:t>
    </dgm:pt>
    <dgm:pt modelId="{F14D7DDA-38F8-474F-968D-438374760030}">
      <dgm:prSet phldrT="[Text]"/>
      <dgm:spPr/>
      <dgm:t>
        <a:bodyPr/>
        <a:lstStyle/>
        <a:p>
          <a:r>
            <a:rPr lang="en-US" dirty="0"/>
            <a:t>St. Mary’s – Streator (186/</a:t>
          </a:r>
          <a:r>
            <a:rPr lang="en-US" dirty="0" err="1"/>
            <a:t>yr</a:t>
          </a:r>
          <a:r>
            <a:rPr lang="en-US" dirty="0"/>
            <a:t>)</a:t>
          </a:r>
        </a:p>
      </dgm:t>
    </dgm:pt>
    <dgm:pt modelId="{867A70E9-432D-4427-9C67-B49DF89EDC12}" type="parTrans" cxnId="{F80C489D-D04D-4E9D-83AA-DB3AC5562FDF}">
      <dgm:prSet/>
      <dgm:spPr/>
      <dgm:t>
        <a:bodyPr/>
        <a:lstStyle/>
        <a:p>
          <a:endParaRPr lang="en-US"/>
        </a:p>
      </dgm:t>
    </dgm:pt>
    <dgm:pt modelId="{034CDE3D-CCC9-4177-814C-E3A0AFF6C193}" type="sibTrans" cxnId="{F80C489D-D04D-4E9D-83AA-DB3AC5562FDF}">
      <dgm:prSet/>
      <dgm:spPr/>
      <dgm:t>
        <a:bodyPr/>
        <a:lstStyle/>
        <a:p>
          <a:endParaRPr lang="en-US"/>
        </a:p>
      </dgm:t>
    </dgm:pt>
    <dgm:pt modelId="{0E01E5B7-033C-4E08-A4A8-C80455D815C3}">
      <dgm:prSet phldrT="[Text]"/>
      <dgm:spPr/>
      <dgm:t>
        <a:bodyPr/>
        <a:lstStyle/>
        <a:p>
          <a:r>
            <a:rPr lang="en-US" dirty="0"/>
            <a:t>Proctor Community Hospital – Peoria (604/</a:t>
          </a:r>
          <a:r>
            <a:rPr lang="en-US" dirty="0" err="1"/>
            <a:t>yr</a:t>
          </a:r>
          <a:r>
            <a:rPr lang="en-US" dirty="0"/>
            <a:t>)</a:t>
          </a:r>
        </a:p>
      </dgm:t>
    </dgm:pt>
    <dgm:pt modelId="{E2235946-45EA-4B9C-855D-E6AC6B334CDB}" type="parTrans" cxnId="{C1FBA25D-AB8A-49B8-B7FC-B1D2EF2A8788}">
      <dgm:prSet/>
      <dgm:spPr/>
      <dgm:t>
        <a:bodyPr/>
        <a:lstStyle/>
        <a:p>
          <a:endParaRPr lang="en-US"/>
        </a:p>
      </dgm:t>
    </dgm:pt>
    <dgm:pt modelId="{BCA09BA9-BA25-4C44-A67A-206BA5F28153}" type="sibTrans" cxnId="{C1FBA25D-AB8A-49B8-B7FC-B1D2EF2A8788}">
      <dgm:prSet/>
      <dgm:spPr/>
      <dgm:t>
        <a:bodyPr/>
        <a:lstStyle/>
        <a:p>
          <a:endParaRPr lang="en-US"/>
        </a:p>
      </dgm:t>
    </dgm:pt>
    <dgm:pt modelId="{EB916127-0883-49EE-8086-5E97F44DBA3F}">
      <dgm:prSet phldrT="[Text]"/>
      <dgm:spPr/>
      <dgm:t>
        <a:bodyPr/>
        <a:lstStyle/>
        <a:p>
          <a:endParaRPr lang="en-US" dirty="0"/>
        </a:p>
      </dgm:t>
    </dgm:pt>
    <dgm:pt modelId="{280A6CB8-D507-45B2-90BD-9951D53CA6BF}" type="parTrans" cxnId="{E8CC8496-3B6E-4724-B84A-8760A45807DF}">
      <dgm:prSet/>
      <dgm:spPr/>
      <dgm:t>
        <a:bodyPr/>
        <a:lstStyle/>
        <a:p>
          <a:endParaRPr lang="en-US"/>
        </a:p>
      </dgm:t>
    </dgm:pt>
    <dgm:pt modelId="{55C386AF-5851-45AB-A9CC-D0E89DDDA6A8}" type="sibTrans" cxnId="{E8CC8496-3B6E-4724-B84A-8760A45807DF}">
      <dgm:prSet/>
      <dgm:spPr/>
      <dgm:t>
        <a:bodyPr/>
        <a:lstStyle/>
        <a:p>
          <a:endParaRPr lang="en-US"/>
        </a:p>
      </dgm:t>
    </dgm:pt>
    <dgm:pt modelId="{79938E1E-5AB3-4B42-B872-338ECDEE6597}">
      <dgm:prSet phldrT="[Text]"/>
      <dgm:spPr/>
      <dgm:t>
        <a:bodyPr/>
        <a:lstStyle/>
        <a:p>
          <a:r>
            <a:rPr lang="en-US" dirty="0"/>
            <a:t>Iroquois Memorial – Watseka (89/</a:t>
          </a:r>
          <a:r>
            <a:rPr lang="en-US" dirty="0" err="1"/>
            <a:t>yr</a:t>
          </a:r>
          <a:r>
            <a:rPr lang="en-US" dirty="0"/>
            <a:t>)</a:t>
          </a:r>
        </a:p>
      </dgm:t>
    </dgm:pt>
    <dgm:pt modelId="{B3D8ECCE-A0FA-4AB1-AA52-4D55131F841C}" type="parTrans" cxnId="{15F2ED26-3DFD-4B9C-8E6F-9AC57ADB2DD1}">
      <dgm:prSet/>
      <dgm:spPr/>
      <dgm:t>
        <a:bodyPr/>
        <a:lstStyle/>
        <a:p>
          <a:endParaRPr lang="en-US"/>
        </a:p>
      </dgm:t>
    </dgm:pt>
    <dgm:pt modelId="{48BBB2FA-8AC0-498E-9A62-5B3E8B962CE7}" type="sibTrans" cxnId="{15F2ED26-3DFD-4B9C-8E6F-9AC57ADB2DD1}">
      <dgm:prSet/>
      <dgm:spPr/>
      <dgm:t>
        <a:bodyPr/>
        <a:lstStyle/>
        <a:p>
          <a:endParaRPr lang="en-US"/>
        </a:p>
      </dgm:t>
    </dgm:pt>
    <dgm:pt modelId="{2D460896-91CF-47EF-9DD3-D46D4D9F1AC7}">
      <dgm:prSet phldrT="[Text]"/>
      <dgm:spPr/>
      <dgm:t>
        <a:bodyPr/>
        <a:lstStyle/>
        <a:p>
          <a:r>
            <a:rPr lang="en-US" dirty="0"/>
            <a:t>Pekin Hospital – Pekin (367/</a:t>
          </a:r>
          <a:r>
            <a:rPr lang="en-US" dirty="0" err="1"/>
            <a:t>yr</a:t>
          </a:r>
          <a:r>
            <a:rPr lang="en-US" dirty="0"/>
            <a:t>)</a:t>
          </a:r>
        </a:p>
      </dgm:t>
    </dgm:pt>
    <dgm:pt modelId="{E75FE0F6-BC31-42E5-9919-C7B1F6BEFB69}" type="parTrans" cxnId="{80AE0884-9600-4378-8CD9-44B22B6C3EE2}">
      <dgm:prSet/>
      <dgm:spPr/>
      <dgm:t>
        <a:bodyPr/>
        <a:lstStyle/>
        <a:p>
          <a:endParaRPr lang="en-US"/>
        </a:p>
      </dgm:t>
    </dgm:pt>
    <dgm:pt modelId="{447A9D23-7FC6-4B61-BB2F-953A29011320}" type="sibTrans" cxnId="{80AE0884-9600-4378-8CD9-44B22B6C3EE2}">
      <dgm:prSet/>
      <dgm:spPr/>
      <dgm:t>
        <a:bodyPr/>
        <a:lstStyle/>
        <a:p>
          <a:endParaRPr lang="en-US"/>
        </a:p>
      </dgm:t>
    </dgm:pt>
    <dgm:pt modelId="{C2B4EDDD-52C9-4107-9248-D07B312B392C}" type="pres">
      <dgm:prSet presAssocID="{37401CC1-360B-41BF-B3EF-68F2A9FFE1B6}" presName="Name0" presStyleCnt="0">
        <dgm:presLayoutVars>
          <dgm:dir/>
          <dgm:animLvl val="lvl"/>
          <dgm:resizeHandles val="exact"/>
        </dgm:presLayoutVars>
      </dgm:prSet>
      <dgm:spPr/>
    </dgm:pt>
    <dgm:pt modelId="{DEC052DC-903E-440C-ACEE-B19891A16E22}" type="pres">
      <dgm:prSet presAssocID="{88C549E0-E5DA-4BA0-92AF-44506EA55B8D}" presName="linNode" presStyleCnt="0"/>
      <dgm:spPr/>
    </dgm:pt>
    <dgm:pt modelId="{36387B73-1028-48C6-A36F-56A77B425A1E}" type="pres">
      <dgm:prSet presAssocID="{88C549E0-E5DA-4BA0-92AF-44506EA55B8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8BDEB762-3463-43C8-8AF0-444DA91445A7}" type="pres">
      <dgm:prSet presAssocID="{88C549E0-E5DA-4BA0-92AF-44506EA55B8D}" presName="descendantText" presStyleLbl="alignAccFollowNode1" presStyleIdx="0" presStyleCnt="3">
        <dgm:presLayoutVars>
          <dgm:bulletEnabled val="1"/>
        </dgm:presLayoutVars>
      </dgm:prSet>
      <dgm:spPr/>
    </dgm:pt>
    <dgm:pt modelId="{EE7BFB93-72E4-46E1-AC55-0FAB02A7B11A}" type="pres">
      <dgm:prSet presAssocID="{ABCE3607-8FEE-4AE7-9AE3-D237A37FB5C0}" presName="sp" presStyleCnt="0"/>
      <dgm:spPr/>
    </dgm:pt>
    <dgm:pt modelId="{EC47AF1E-0291-476F-98E5-2722857FCDEE}" type="pres">
      <dgm:prSet presAssocID="{177239E4-34F5-417D-B7FD-16D39509B54F}" presName="linNode" presStyleCnt="0"/>
      <dgm:spPr/>
    </dgm:pt>
    <dgm:pt modelId="{EC8A7787-AAFE-40E8-9171-4A91BE580532}" type="pres">
      <dgm:prSet presAssocID="{177239E4-34F5-417D-B7FD-16D39509B54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57742A8-1B8D-43BE-B677-C6353E609300}" type="pres">
      <dgm:prSet presAssocID="{177239E4-34F5-417D-B7FD-16D39509B54F}" presName="descendantText" presStyleLbl="alignAccFollowNode1" presStyleIdx="1" presStyleCnt="3" custLinFactNeighborY="0">
        <dgm:presLayoutVars>
          <dgm:bulletEnabled val="1"/>
        </dgm:presLayoutVars>
      </dgm:prSet>
      <dgm:spPr/>
    </dgm:pt>
    <dgm:pt modelId="{D6D05E52-71C1-4A16-BC71-A6533F71CEDA}" type="pres">
      <dgm:prSet presAssocID="{155E63BE-DDF7-4117-80D5-E8BA976B3B9D}" presName="sp" presStyleCnt="0"/>
      <dgm:spPr/>
    </dgm:pt>
    <dgm:pt modelId="{BACC6A53-ABC3-4ED7-84E2-248A742A765C}" type="pres">
      <dgm:prSet presAssocID="{CC550E15-6BF9-4377-A733-56C5EEBCFDD2}" presName="linNode" presStyleCnt="0"/>
      <dgm:spPr/>
    </dgm:pt>
    <dgm:pt modelId="{42F915B8-21D9-498A-A5DB-7E061065F011}" type="pres">
      <dgm:prSet presAssocID="{CC550E15-6BF9-4377-A733-56C5EEBCFDD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56F6B07-1BD8-4BF9-9B1E-2A0900713996}" type="pres">
      <dgm:prSet presAssocID="{CC550E15-6BF9-4377-A733-56C5EEBCFDD2}" presName="descendantText" presStyleLbl="alignAccFollowNode1" presStyleIdx="2" presStyleCnt="3" custLinFactNeighborY="0">
        <dgm:presLayoutVars>
          <dgm:bulletEnabled val="1"/>
        </dgm:presLayoutVars>
      </dgm:prSet>
      <dgm:spPr/>
    </dgm:pt>
  </dgm:ptLst>
  <dgm:cxnLst>
    <dgm:cxn modelId="{7B2EF405-BE5A-4730-B56C-4302C7E5EB0D}" type="presOf" srcId="{CC550E15-6BF9-4377-A733-56C5EEBCFDD2}" destId="{42F915B8-21D9-498A-A5DB-7E061065F011}" srcOrd="0" destOrd="0" presId="urn:microsoft.com/office/officeart/2005/8/layout/vList5"/>
    <dgm:cxn modelId="{2FC24006-DC0F-4136-B1EB-04DD935BDDDC}" type="presOf" srcId="{EB916127-0883-49EE-8086-5E97F44DBA3F}" destId="{557742A8-1B8D-43BE-B677-C6353E609300}" srcOrd="0" destOrd="2" presId="urn:microsoft.com/office/officeart/2005/8/layout/vList5"/>
    <dgm:cxn modelId="{B6AFC606-DFAD-47AD-9D90-CBA2BE48756B}" srcId="{37401CC1-360B-41BF-B3EF-68F2A9FFE1B6}" destId="{CC550E15-6BF9-4377-A733-56C5EEBCFDD2}" srcOrd="2" destOrd="0" parTransId="{FBE68A98-2317-42A8-83AD-A8AFF8D9E204}" sibTransId="{4742DF69-93B6-4DD0-8287-AC086FEDEFEB}"/>
    <dgm:cxn modelId="{0A7BD017-7AC2-4053-85C7-CB3AC40FB16B}" srcId="{37401CC1-360B-41BF-B3EF-68F2A9FFE1B6}" destId="{88C549E0-E5DA-4BA0-92AF-44506EA55B8D}" srcOrd="0" destOrd="0" parTransId="{2876C40A-DC17-480B-ADBE-514B94E3EDD1}" sibTransId="{ABCE3607-8FEE-4AE7-9AE3-D237A37FB5C0}"/>
    <dgm:cxn modelId="{51251325-8FB5-4D61-84E1-3218F35BBF80}" type="presOf" srcId="{88C549E0-E5DA-4BA0-92AF-44506EA55B8D}" destId="{36387B73-1028-48C6-A36F-56A77B425A1E}" srcOrd="0" destOrd="0" presId="urn:microsoft.com/office/officeart/2005/8/layout/vList5"/>
    <dgm:cxn modelId="{15F2ED26-3DFD-4B9C-8E6F-9AC57ADB2DD1}" srcId="{177239E4-34F5-417D-B7FD-16D39509B54F}" destId="{79938E1E-5AB3-4B42-B872-338ECDEE6597}" srcOrd="1" destOrd="0" parTransId="{B3D8ECCE-A0FA-4AB1-AA52-4D55131F841C}" sibTransId="{48BBB2FA-8AC0-498E-9A62-5B3E8B962CE7}"/>
    <dgm:cxn modelId="{0ADD7337-CDBA-42FB-BE93-95E0867AF201}" type="presOf" srcId="{6098759C-3B2C-42FC-9D3A-4CBBA619B337}" destId="{456F6B07-1BD8-4BF9-9B1E-2A0900713996}" srcOrd="0" destOrd="0" presId="urn:microsoft.com/office/officeart/2005/8/layout/vList5"/>
    <dgm:cxn modelId="{2077FD5C-7F73-4F10-8B2F-D862D10EE674}" type="presOf" srcId="{421EC685-B67F-4401-AC5A-FD3ABB6E065F}" destId="{8BDEB762-3463-43C8-8AF0-444DA91445A7}" srcOrd="0" destOrd="0" presId="urn:microsoft.com/office/officeart/2005/8/layout/vList5"/>
    <dgm:cxn modelId="{C1FBA25D-AB8A-49B8-B7FC-B1D2EF2A8788}" srcId="{88C549E0-E5DA-4BA0-92AF-44506EA55B8D}" destId="{0E01E5B7-033C-4E08-A4A8-C80455D815C3}" srcOrd="2" destOrd="0" parTransId="{E2235946-45EA-4B9C-855D-E6AC6B334CDB}" sibTransId="{BCA09BA9-BA25-4C44-A67A-206BA5F28153}"/>
    <dgm:cxn modelId="{A1ED2167-C415-4F44-9AA9-00CACA150A6A}" srcId="{177239E4-34F5-417D-B7FD-16D39509B54F}" destId="{60ECCD2A-6E43-4831-A2F2-FC3515FDF419}" srcOrd="0" destOrd="0" parTransId="{F7D90523-9214-4EFD-90C6-47ADC603E8CA}" sibTransId="{172A9E60-D38A-42E7-BB36-5BB7BA976904}"/>
    <dgm:cxn modelId="{5DBA0D53-024D-4B5B-8E00-2CF54C9EBC8A}" type="presOf" srcId="{60ECCD2A-6E43-4831-A2F2-FC3515FDF419}" destId="{557742A8-1B8D-43BE-B677-C6353E609300}" srcOrd="0" destOrd="0" presId="urn:microsoft.com/office/officeart/2005/8/layout/vList5"/>
    <dgm:cxn modelId="{77689E73-2370-4341-BABB-D3E5501B3D76}" type="presOf" srcId="{79938E1E-5AB3-4B42-B872-338ECDEE6597}" destId="{557742A8-1B8D-43BE-B677-C6353E609300}" srcOrd="0" destOrd="1" presId="urn:microsoft.com/office/officeart/2005/8/layout/vList5"/>
    <dgm:cxn modelId="{C15C8676-4647-4AC9-86D3-F12A9954AB2C}" type="presOf" srcId="{37401CC1-360B-41BF-B3EF-68F2A9FFE1B6}" destId="{C2B4EDDD-52C9-4107-9248-D07B312B392C}" srcOrd="0" destOrd="0" presId="urn:microsoft.com/office/officeart/2005/8/layout/vList5"/>
    <dgm:cxn modelId="{85B8187A-FE65-4F9C-8BA3-BB670187E466}" type="presOf" srcId="{0E01E5B7-033C-4E08-A4A8-C80455D815C3}" destId="{8BDEB762-3463-43C8-8AF0-444DA91445A7}" srcOrd="0" destOrd="2" presId="urn:microsoft.com/office/officeart/2005/8/layout/vList5"/>
    <dgm:cxn modelId="{A7884F82-7B5E-4F6C-9163-71C6977DFBA7}" type="presOf" srcId="{2D460896-91CF-47EF-9DD3-D46D4D9F1AC7}" destId="{456F6B07-1BD8-4BF9-9B1E-2A0900713996}" srcOrd="0" destOrd="1" presId="urn:microsoft.com/office/officeart/2005/8/layout/vList5"/>
    <dgm:cxn modelId="{80AE0884-9600-4378-8CD9-44B22B6C3EE2}" srcId="{CC550E15-6BF9-4377-A733-56C5EEBCFDD2}" destId="{2D460896-91CF-47EF-9DD3-D46D4D9F1AC7}" srcOrd="1" destOrd="0" parTransId="{E75FE0F6-BC31-42E5-9919-C7B1F6BEFB69}" sibTransId="{447A9D23-7FC6-4B61-BB2F-953A29011320}"/>
    <dgm:cxn modelId="{E8CC8496-3B6E-4724-B84A-8760A45807DF}" srcId="{177239E4-34F5-417D-B7FD-16D39509B54F}" destId="{EB916127-0883-49EE-8086-5E97F44DBA3F}" srcOrd="2" destOrd="0" parTransId="{280A6CB8-D507-45B2-90BD-9951D53CA6BF}" sibTransId="{55C386AF-5851-45AB-A9CC-D0E89DDDA6A8}"/>
    <dgm:cxn modelId="{F80C489D-D04D-4E9D-83AA-DB3AC5562FDF}" srcId="{88C549E0-E5DA-4BA0-92AF-44506EA55B8D}" destId="{F14D7DDA-38F8-474F-968D-438374760030}" srcOrd="1" destOrd="0" parTransId="{867A70E9-432D-4427-9C67-B49DF89EDC12}" sibTransId="{034CDE3D-CCC9-4177-814C-E3A0AFF6C193}"/>
    <dgm:cxn modelId="{E6AF27AE-2AA2-46C2-8165-7E642AC9414D}" srcId="{37401CC1-360B-41BF-B3EF-68F2A9FFE1B6}" destId="{177239E4-34F5-417D-B7FD-16D39509B54F}" srcOrd="1" destOrd="0" parTransId="{D15CA3C2-0E3F-40A0-A4D5-C02CD1274468}" sibTransId="{155E63BE-DDF7-4117-80D5-E8BA976B3B9D}"/>
    <dgm:cxn modelId="{666EDFC0-D3C0-4CA2-83BD-819F1600D4C1}" srcId="{CC550E15-6BF9-4377-A733-56C5EEBCFDD2}" destId="{6098759C-3B2C-42FC-9D3A-4CBBA619B337}" srcOrd="0" destOrd="0" parTransId="{59E4263D-0636-4AB7-B876-09070D1B8822}" sibTransId="{AEBB4689-1422-48E6-9F9E-B82626AAE0D2}"/>
    <dgm:cxn modelId="{F73646E0-7A85-45D0-AF47-5E8BE0A5DEEA}" srcId="{88C549E0-E5DA-4BA0-92AF-44506EA55B8D}" destId="{421EC685-B67F-4401-AC5A-FD3ABB6E065F}" srcOrd="0" destOrd="0" parTransId="{0814A4DA-2C8E-45EE-AA70-5E153048374A}" sibTransId="{89059FFB-5344-454C-947F-3DD630FBF00C}"/>
    <dgm:cxn modelId="{C903ACEB-0B71-4ABB-9FD5-EFE1EBB43AD3}" type="presOf" srcId="{177239E4-34F5-417D-B7FD-16D39509B54F}" destId="{EC8A7787-AAFE-40E8-9171-4A91BE580532}" srcOrd="0" destOrd="0" presId="urn:microsoft.com/office/officeart/2005/8/layout/vList5"/>
    <dgm:cxn modelId="{53E645F1-83B6-4677-B5C8-7E479B257E4D}" type="presOf" srcId="{F14D7DDA-38F8-474F-968D-438374760030}" destId="{8BDEB762-3463-43C8-8AF0-444DA91445A7}" srcOrd="0" destOrd="1" presId="urn:microsoft.com/office/officeart/2005/8/layout/vList5"/>
    <dgm:cxn modelId="{8FC9C24D-D6C2-4D40-A4D9-D9D24B3A4B0A}" type="presParOf" srcId="{C2B4EDDD-52C9-4107-9248-D07B312B392C}" destId="{DEC052DC-903E-440C-ACEE-B19891A16E22}" srcOrd="0" destOrd="0" presId="urn:microsoft.com/office/officeart/2005/8/layout/vList5"/>
    <dgm:cxn modelId="{CC662C80-1AD3-49BA-A8EA-74D1598FFE2F}" type="presParOf" srcId="{DEC052DC-903E-440C-ACEE-B19891A16E22}" destId="{36387B73-1028-48C6-A36F-56A77B425A1E}" srcOrd="0" destOrd="0" presId="urn:microsoft.com/office/officeart/2005/8/layout/vList5"/>
    <dgm:cxn modelId="{FAF5ACEC-A955-4228-8818-4202D30EF535}" type="presParOf" srcId="{DEC052DC-903E-440C-ACEE-B19891A16E22}" destId="{8BDEB762-3463-43C8-8AF0-444DA91445A7}" srcOrd="1" destOrd="0" presId="urn:microsoft.com/office/officeart/2005/8/layout/vList5"/>
    <dgm:cxn modelId="{8413DC26-92B2-494A-9E7F-2BD600EC845A}" type="presParOf" srcId="{C2B4EDDD-52C9-4107-9248-D07B312B392C}" destId="{EE7BFB93-72E4-46E1-AC55-0FAB02A7B11A}" srcOrd="1" destOrd="0" presId="urn:microsoft.com/office/officeart/2005/8/layout/vList5"/>
    <dgm:cxn modelId="{8D6A3439-90D3-4BD1-90C0-FE4BF749A7CC}" type="presParOf" srcId="{C2B4EDDD-52C9-4107-9248-D07B312B392C}" destId="{EC47AF1E-0291-476F-98E5-2722857FCDEE}" srcOrd="2" destOrd="0" presId="urn:microsoft.com/office/officeart/2005/8/layout/vList5"/>
    <dgm:cxn modelId="{D7F1E252-2BFD-406E-9D3D-4F5A5393A590}" type="presParOf" srcId="{EC47AF1E-0291-476F-98E5-2722857FCDEE}" destId="{EC8A7787-AAFE-40E8-9171-4A91BE580532}" srcOrd="0" destOrd="0" presId="urn:microsoft.com/office/officeart/2005/8/layout/vList5"/>
    <dgm:cxn modelId="{108E4E10-677C-4406-9EA9-FEDD5EBF232B}" type="presParOf" srcId="{EC47AF1E-0291-476F-98E5-2722857FCDEE}" destId="{557742A8-1B8D-43BE-B677-C6353E609300}" srcOrd="1" destOrd="0" presId="urn:microsoft.com/office/officeart/2005/8/layout/vList5"/>
    <dgm:cxn modelId="{1D8EEC0B-B803-4799-BBFC-A39E4D826181}" type="presParOf" srcId="{C2B4EDDD-52C9-4107-9248-D07B312B392C}" destId="{D6D05E52-71C1-4A16-BC71-A6533F71CEDA}" srcOrd="3" destOrd="0" presId="urn:microsoft.com/office/officeart/2005/8/layout/vList5"/>
    <dgm:cxn modelId="{A0161B1F-3F87-4EC6-B61A-91CF8DAD7314}" type="presParOf" srcId="{C2B4EDDD-52C9-4107-9248-D07B312B392C}" destId="{BACC6A53-ABC3-4ED7-84E2-248A742A765C}" srcOrd="4" destOrd="0" presId="urn:microsoft.com/office/officeart/2005/8/layout/vList5"/>
    <dgm:cxn modelId="{25FA4E21-140C-422F-B0E7-C9B811830116}" type="presParOf" srcId="{BACC6A53-ABC3-4ED7-84E2-248A742A765C}" destId="{42F915B8-21D9-498A-A5DB-7E061065F011}" srcOrd="0" destOrd="0" presId="urn:microsoft.com/office/officeart/2005/8/layout/vList5"/>
    <dgm:cxn modelId="{8DFF7CF0-134D-476E-B97E-3F2F4365E358}" type="presParOf" srcId="{BACC6A53-ABC3-4ED7-84E2-248A742A765C}" destId="{456F6B07-1BD8-4BF9-9B1E-2A090071399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401CC1-360B-41BF-B3EF-68F2A9FFE1B6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98759C-3B2C-42FC-9D3A-4CBBA619B337}">
      <dgm:prSet phldrT="[Text]"/>
      <dgm:spPr/>
      <dgm:t>
        <a:bodyPr/>
        <a:lstStyle/>
        <a:p>
          <a:r>
            <a:rPr lang="en-US" dirty="0"/>
            <a:t>2023</a:t>
          </a:r>
        </a:p>
      </dgm:t>
    </dgm:pt>
    <dgm:pt modelId="{59E4263D-0636-4AB7-B876-09070D1B8822}" type="parTrans" cxnId="{666EDFC0-D3C0-4CA2-83BD-819F1600D4C1}">
      <dgm:prSet/>
      <dgm:spPr/>
      <dgm:t>
        <a:bodyPr/>
        <a:lstStyle/>
        <a:p>
          <a:endParaRPr lang="en-US"/>
        </a:p>
      </dgm:t>
    </dgm:pt>
    <dgm:pt modelId="{AEBB4689-1422-48E6-9F9E-B82626AAE0D2}" type="sibTrans" cxnId="{666EDFC0-D3C0-4CA2-83BD-819F1600D4C1}">
      <dgm:prSet/>
      <dgm:spPr/>
      <dgm:t>
        <a:bodyPr/>
        <a:lstStyle/>
        <a:p>
          <a:endParaRPr lang="en-US"/>
        </a:p>
      </dgm:t>
    </dgm:pt>
    <dgm:pt modelId="{2D460896-91CF-47EF-9DD3-D46D4D9F1AC7}">
      <dgm:prSet phldrT="[Text]"/>
      <dgm:spPr/>
      <dgm:t>
        <a:bodyPr/>
        <a:lstStyle/>
        <a:p>
          <a:r>
            <a:rPr lang="en-US" dirty="0"/>
            <a:t>St. Margaret Health – Peru (364/</a:t>
          </a:r>
          <a:r>
            <a:rPr lang="en-US" dirty="0" err="1"/>
            <a:t>yr</a:t>
          </a:r>
          <a:r>
            <a:rPr lang="en-US" dirty="0"/>
            <a:t>)</a:t>
          </a:r>
        </a:p>
      </dgm:t>
    </dgm:pt>
    <dgm:pt modelId="{E75FE0F6-BC31-42E5-9919-C7B1F6BEFB69}" type="parTrans" cxnId="{80AE0884-9600-4378-8CD9-44B22B6C3EE2}">
      <dgm:prSet/>
      <dgm:spPr/>
      <dgm:t>
        <a:bodyPr/>
        <a:lstStyle/>
        <a:p>
          <a:endParaRPr lang="en-US"/>
        </a:p>
      </dgm:t>
    </dgm:pt>
    <dgm:pt modelId="{447A9D23-7FC6-4B61-BB2F-953A29011320}" type="sibTrans" cxnId="{80AE0884-9600-4378-8CD9-44B22B6C3EE2}">
      <dgm:prSet/>
      <dgm:spPr/>
      <dgm:t>
        <a:bodyPr/>
        <a:lstStyle/>
        <a:p>
          <a:endParaRPr lang="en-US"/>
        </a:p>
      </dgm:t>
    </dgm:pt>
    <dgm:pt modelId="{177239E4-34F5-417D-B7FD-16D39509B54F}">
      <dgm:prSet phldrT="[Text]"/>
      <dgm:spPr/>
      <dgm:t>
        <a:bodyPr/>
        <a:lstStyle/>
        <a:p>
          <a:r>
            <a:rPr lang="en-US" dirty="0"/>
            <a:t>2022</a:t>
          </a:r>
        </a:p>
      </dgm:t>
    </dgm:pt>
    <dgm:pt modelId="{155E63BE-DDF7-4117-80D5-E8BA976B3B9D}" type="sibTrans" cxnId="{E6AF27AE-2AA2-46C2-8165-7E642AC9414D}">
      <dgm:prSet/>
      <dgm:spPr/>
      <dgm:t>
        <a:bodyPr/>
        <a:lstStyle/>
        <a:p>
          <a:endParaRPr lang="en-US"/>
        </a:p>
      </dgm:t>
    </dgm:pt>
    <dgm:pt modelId="{D15CA3C2-0E3F-40A0-A4D5-C02CD1274468}" type="parTrans" cxnId="{E6AF27AE-2AA2-46C2-8165-7E642AC9414D}">
      <dgm:prSet/>
      <dgm:spPr/>
      <dgm:t>
        <a:bodyPr/>
        <a:lstStyle/>
        <a:p>
          <a:endParaRPr lang="en-US"/>
        </a:p>
      </dgm:t>
    </dgm:pt>
    <dgm:pt modelId="{60ECCD2A-6E43-4831-A2F2-FC3515FDF419}">
      <dgm:prSet phldrT="[Text]"/>
      <dgm:spPr/>
      <dgm:t>
        <a:bodyPr/>
        <a:lstStyle/>
        <a:p>
          <a:endParaRPr lang="en-US" dirty="0"/>
        </a:p>
      </dgm:t>
    </dgm:pt>
    <dgm:pt modelId="{172A9E60-D38A-42E7-BB36-5BB7BA976904}" type="sibTrans" cxnId="{A1ED2167-C415-4F44-9AA9-00CACA150A6A}">
      <dgm:prSet/>
      <dgm:spPr/>
      <dgm:t>
        <a:bodyPr/>
        <a:lstStyle/>
        <a:p>
          <a:endParaRPr lang="en-US"/>
        </a:p>
      </dgm:t>
    </dgm:pt>
    <dgm:pt modelId="{F7D90523-9214-4EFD-90C6-47ADC603E8CA}" type="parTrans" cxnId="{A1ED2167-C415-4F44-9AA9-00CACA150A6A}">
      <dgm:prSet/>
      <dgm:spPr/>
      <dgm:t>
        <a:bodyPr/>
        <a:lstStyle/>
        <a:p>
          <a:endParaRPr lang="en-US"/>
        </a:p>
      </dgm:t>
    </dgm:pt>
    <dgm:pt modelId="{79938E1E-5AB3-4B42-B872-338ECDEE6597}">
      <dgm:prSet phldrT="[Text]"/>
      <dgm:spPr/>
      <dgm:t>
        <a:bodyPr/>
        <a:lstStyle/>
        <a:p>
          <a:r>
            <a:rPr lang="en-US" dirty="0"/>
            <a:t>St. Margaret Health – Spring Valley (269/</a:t>
          </a:r>
          <a:r>
            <a:rPr lang="en-US" dirty="0" err="1"/>
            <a:t>yr</a:t>
          </a:r>
          <a:r>
            <a:rPr lang="en-US" dirty="0"/>
            <a:t>)</a:t>
          </a:r>
        </a:p>
      </dgm:t>
    </dgm:pt>
    <dgm:pt modelId="{48BBB2FA-8AC0-498E-9A62-5B3E8B962CE7}" type="sibTrans" cxnId="{15F2ED26-3DFD-4B9C-8E6F-9AC57ADB2DD1}">
      <dgm:prSet/>
      <dgm:spPr/>
      <dgm:t>
        <a:bodyPr/>
        <a:lstStyle/>
        <a:p>
          <a:endParaRPr lang="en-US"/>
        </a:p>
      </dgm:t>
    </dgm:pt>
    <dgm:pt modelId="{B3D8ECCE-A0FA-4AB1-AA52-4D55131F841C}" type="parTrans" cxnId="{15F2ED26-3DFD-4B9C-8E6F-9AC57ADB2DD1}">
      <dgm:prSet/>
      <dgm:spPr/>
      <dgm:t>
        <a:bodyPr/>
        <a:lstStyle/>
        <a:p>
          <a:endParaRPr lang="en-US"/>
        </a:p>
      </dgm:t>
    </dgm:pt>
    <dgm:pt modelId="{EB916127-0883-49EE-8086-5E97F44DBA3F}">
      <dgm:prSet phldrT="[Text]"/>
      <dgm:spPr/>
      <dgm:t>
        <a:bodyPr/>
        <a:lstStyle/>
        <a:p>
          <a:endParaRPr lang="en-US" dirty="0"/>
        </a:p>
      </dgm:t>
    </dgm:pt>
    <dgm:pt modelId="{55C386AF-5851-45AB-A9CC-D0E89DDDA6A8}" type="sibTrans" cxnId="{E8CC8496-3B6E-4724-B84A-8760A45807DF}">
      <dgm:prSet/>
      <dgm:spPr/>
      <dgm:t>
        <a:bodyPr/>
        <a:lstStyle/>
        <a:p>
          <a:endParaRPr lang="en-US"/>
        </a:p>
      </dgm:t>
    </dgm:pt>
    <dgm:pt modelId="{280A6CB8-D507-45B2-90BD-9951D53CA6BF}" type="parTrans" cxnId="{E8CC8496-3B6E-4724-B84A-8760A45807DF}">
      <dgm:prSet/>
      <dgm:spPr/>
      <dgm:t>
        <a:bodyPr/>
        <a:lstStyle/>
        <a:p>
          <a:endParaRPr lang="en-US"/>
        </a:p>
      </dgm:t>
    </dgm:pt>
    <dgm:pt modelId="{813AC574-EDAF-437D-9C38-389583E8CA3F}">
      <dgm:prSet phldrT="[Text]"/>
      <dgm:spPr/>
      <dgm:t>
        <a:bodyPr/>
        <a:lstStyle/>
        <a:p>
          <a:r>
            <a:rPr lang="en-US" dirty="0"/>
            <a:t>Memorial Hospital – Carthage (101/</a:t>
          </a:r>
          <a:r>
            <a:rPr lang="en-US" dirty="0" err="1"/>
            <a:t>yr</a:t>
          </a:r>
          <a:r>
            <a:rPr lang="en-US" dirty="0"/>
            <a:t>)</a:t>
          </a:r>
        </a:p>
      </dgm:t>
    </dgm:pt>
    <dgm:pt modelId="{E1FE2F26-DAB7-46B7-8036-BD53CB8291C9}" type="parTrans" cxnId="{DE75E405-0544-498E-AAA6-298C5078EBA3}">
      <dgm:prSet/>
      <dgm:spPr/>
    </dgm:pt>
    <dgm:pt modelId="{503E64F9-CB1F-4300-A6D4-F27F4A6DB4D3}" type="sibTrans" cxnId="{DE75E405-0544-498E-AAA6-298C5078EBA3}">
      <dgm:prSet/>
      <dgm:spPr/>
    </dgm:pt>
    <dgm:pt modelId="{C2B4EDDD-52C9-4107-9248-D07B312B392C}" type="pres">
      <dgm:prSet presAssocID="{37401CC1-360B-41BF-B3EF-68F2A9FFE1B6}" presName="Name0" presStyleCnt="0">
        <dgm:presLayoutVars>
          <dgm:dir/>
          <dgm:animLvl val="lvl"/>
          <dgm:resizeHandles val="exact"/>
        </dgm:presLayoutVars>
      </dgm:prSet>
      <dgm:spPr/>
    </dgm:pt>
    <dgm:pt modelId="{EC47AF1E-0291-476F-98E5-2722857FCDEE}" type="pres">
      <dgm:prSet presAssocID="{177239E4-34F5-417D-B7FD-16D39509B54F}" presName="linNode" presStyleCnt="0"/>
      <dgm:spPr/>
    </dgm:pt>
    <dgm:pt modelId="{EC8A7787-AAFE-40E8-9171-4A91BE580532}" type="pres">
      <dgm:prSet presAssocID="{177239E4-34F5-417D-B7FD-16D39509B54F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557742A8-1B8D-43BE-B677-C6353E609300}" type="pres">
      <dgm:prSet presAssocID="{177239E4-34F5-417D-B7FD-16D39509B54F}" presName="descendantText" presStyleLbl="alignAccFollowNode1" presStyleIdx="0" presStyleCnt="2" custLinFactNeighborX="-278">
        <dgm:presLayoutVars>
          <dgm:bulletEnabled val="1"/>
        </dgm:presLayoutVars>
      </dgm:prSet>
      <dgm:spPr/>
    </dgm:pt>
    <dgm:pt modelId="{D6D05E52-71C1-4A16-BC71-A6533F71CEDA}" type="pres">
      <dgm:prSet presAssocID="{155E63BE-DDF7-4117-80D5-E8BA976B3B9D}" presName="sp" presStyleCnt="0"/>
      <dgm:spPr/>
    </dgm:pt>
    <dgm:pt modelId="{B37DC422-AC77-4B91-AF7E-8802DEF48CB5}" type="pres">
      <dgm:prSet presAssocID="{6098759C-3B2C-42FC-9D3A-4CBBA619B337}" presName="linNode" presStyleCnt="0"/>
      <dgm:spPr/>
    </dgm:pt>
    <dgm:pt modelId="{4BA7321D-B8F1-460A-B951-4B0A8DD15783}" type="pres">
      <dgm:prSet presAssocID="{6098759C-3B2C-42FC-9D3A-4CBBA619B337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BEF05A7B-3E81-49B1-965C-6B9FAD574F89}" type="pres">
      <dgm:prSet presAssocID="{6098759C-3B2C-42FC-9D3A-4CBBA619B337}" presName="descendantText" presStyleLbl="alignAccFollowNode1" presStyleIdx="1" presStyleCnt="2" custLinFactNeighborX="278">
        <dgm:presLayoutVars>
          <dgm:bulletEnabled val="1"/>
        </dgm:presLayoutVars>
      </dgm:prSet>
      <dgm:spPr/>
    </dgm:pt>
  </dgm:ptLst>
  <dgm:cxnLst>
    <dgm:cxn modelId="{DE75E405-0544-498E-AAA6-298C5078EBA3}" srcId="{177239E4-34F5-417D-B7FD-16D39509B54F}" destId="{813AC574-EDAF-437D-9C38-389583E8CA3F}" srcOrd="2" destOrd="0" parTransId="{E1FE2F26-DAB7-46B7-8036-BD53CB8291C9}" sibTransId="{503E64F9-CB1F-4300-A6D4-F27F4A6DB4D3}"/>
    <dgm:cxn modelId="{2FC24006-DC0F-4136-B1EB-04DD935BDDDC}" type="presOf" srcId="{EB916127-0883-49EE-8086-5E97F44DBA3F}" destId="{557742A8-1B8D-43BE-B677-C6353E609300}" srcOrd="0" destOrd="3" presId="urn:microsoft.com/office/officeart/2005/8/layout/vList5"/>
    <dgm:cxn modelId="{15F2ED26-3DFD-4B9C-8E6F-9AC57ADB2DD1}" srcId="{177239E4-34F5-417D-B7FD-16D39509B54F}" destId="{79938E1E-5AB3-4B42-B872-338ECDEE6597}" srcOrd="1" destOrd="0" parTransId="{B3D8ECCE-A0FA-4AB1-AA52-4D55131F841C}" sibTransId="{48BBB2FA-8AC0-498E-9A62-5B3E8B962CE7}"/>
    <dgm:cxn modelId="{A1ED2167-C415-4F44-9AA9-00CACA150A6A}" srcId="{177239E4-34F5-417D-B7FD-16D39509B54F}" destId="{60ECCD2A-6E43-4831-A2F2-FC3515FDF419}" srcOrd="0" destOrd="0" parTransId="{F7D90523-9214-4EFD-90C6-47ADC603E8CA}" sibTransId="{172A9E60-D38A-42E7-BB36-5BB7BA976904}"/>
    <dgm:cxn modelId="{5DBA0D53-024D-4B5B-8E00-2CF54C9EBC8A}" type="presOf" srcId="{60ECCD2A-6E43-4831-A2F2-FC3515FDF419}" destId="{557742A8-1B8D-43BE-B677-C6353E609300}" srcOrd="0" destOrd="0" presId="urn:microsoft.com/office/officeart/2005/8/layout/vList5"/>
    <dgm:cxn modelId="{77689E73-2370-4341-BABB-D3E5501B3D76}" type="presOf" srcId="{79938E1E-5AB3-4B42-B872-338ECDEE6597}" destId="{557742A8-1B8D-43BE-B677-C6353E609300}" srcOrd="0" destOrd="1" presId="urn:microsoft.com/office/officeart/2005/8/layout/vList5"/>
    <dgm:cxn modelId="{C15C8676-4647-4AC9-86D3-F12A9954AB2C}" type="presOf" srcId="{37401CC1-360B-41BF-B3EF-68F2A9FFE1B6}" destId="{C2B4EDDD-52C9-4107-9248-D07B312B392C}" srcOrd="0" destOrd="0" presId="urn:microsoft.com/office/officeart/2005/8/layout/vList5"/>
    <dgm:cxn modelId="{80AE0884-9600-4378-8CD9-44B22B6C3EE2}" srcId="{6098759C-3B2C-42FC-9D3A-4CBBA619B337}" destId="{2D460896-91CF-47EF-9DD3-D46D4D9F1AC7}" srcOrd="0" destOrd="0" parTransId="{E75FE0F6-BC31-42E5-9919-C7B1F6BEFB69}" sibTransId="{447A9D23-7FC6-4B61-BB2F-953A29011320}"/>
    <dgm:cxn modelId="{E8CC8496-3B6E-4724-B84A-8760A45807DF}" srcId="{177239E4-34F5-417D-B7FD-16D39509B54F}" destId="{EB916127-0883-49EE-8086-5E97F44DBA3F}" srcOrd="3" destOrd="0" parTransId="{280A6CB8-D507-45B2-90BD-9951D53CA6BF}" sibTransId="{55C386AF-5851-45AB-A9CC-D0E89DDDA6A8}"/>
    <dgm:cxn modelId="{E6AF27AE-2AA2-46C2-8165-7E642AC9414D}" srcId="{37401CC1-360B-41BF-B3EF-68F2A9FFE1B6}" destId="{177239E4-34F5-417D-B7FD-16D39509B54F}" srcOrd="0" destOrd="0" parTransId="{D15CA3C2-0E3F-40A0-A4D5-C02CD1274468}" sibTransId="{155E63BE-DDF7-4117-80D5-E8BA976B3B9D}"/>
    <dgm:cxn modelId="{A395B9BF-358D-4428-95BE-486C1228908D}" type="presOf" srcId="{6098759C-3B2C-42FC-9D3A-4CBBA619B337}" destId="{4BA7321D-B8F1-460A-B951-4B0A8DD15783}" srcOrd="0" destOrd="0" presId="urn:microsoft.com/office/officeart/2005/8/layout/vList5"/>
    <dgm:cxn modelId="{666EDFC0-D3C0-4CA2-83BD-819F1600D4C1}" srcId="{37401CC1-360B-41BF-B3EF-68F2A9FFE1B6}" destId="{6098759C-3B2C-42FC-9D3A-4CBBA619B337}" srcOrd="1" destOrd="0" parTransId="{59E4263D-0636-4AB7-B876-09070D1B8822}" sibTransId="{AEBB4689-1422-48E6-9F9E-B82626AAE0D2}"/>
    <dgm:cxn modelId="{128761D1-0931-4E96-A7DA-38604B16B760}" type="presOf" srcId="{813AC574-EDAF-437D-9C38-389583E8CA3F}" destId="{557742A8-1B8D-43BE-B677-C6353E609300}" srcOrd="0" destOrd="2" presId="urn:microsoft.com/office/officeart/2005/8/layout/vList5"/>
    <dgm:cxn modelId="{C903ACEB-0B71-4ABB-9FD5-EFE1EBB43AD3}" type="presOf" srcId="{177239E4-34F5-417D-B7FD-16D39509B54F}" destId="{EC8A7787-AAFE-40E8-9171-4A91BE580532}" srcOrd="0" destOrd="0" presId="urn:microsoft.com/office/officeart/2005/8/layout/vList5"/>
    <dgm:cxn modelId="{8B7CB8EC-E677-4063-8E89-242F46C9C6C4}" type="presOf" srcId="{2D460896-91CF-47EF-9DD3-D46D4D9F1AC7}" destId="{BEF05A7B-3E81-49B1-965C-6B9FAD574F89}" srcOrd="0" destOrd="0" presId="urn:microsoft.com/office/officeart/2005/8/layout/vList5"/>
    <dgm:cxn modelId="{8D6A3439-90D3-4BD1-90C0-FE4BF749A7CC}" type="presParOf" srcId="{C2B4EDDD-52C9-4107-9248-D07B312B392C}" destId="{EC47AF1E-0291-476F-98E5-2722857FCDEE}" srcOrd="0" destOrd="0" presId="urn:microsoft.com/office/officeart/2005/8/layout/vList5"/>
    <dgm:cxn modelId="{D7F1E252-2BFD-406E-9D3D-4F5A5393A590}" type="presParOf" srcId="{EC47AF1E-0291-476F-98E5-2722857FCDEE}" destId="{EC8A7787-AAFE-40E8-9171-4A91BE580532}" srcOrd="0" destOrd="0" presId="urn:microsoft.com/office/officeart/2005/8/layout/vList5"/>
    <dgm:cxn modelId="{108E4E10-677C-4406-9EA9-FEDD5EBF232B}" type="presParOf" srcId="{EC47AF1E-0291-476F-98E5-2722857FCDEE}" destId="{557742A8-1B8D-43BE-B677-C6353E609300}" srcOrd="1" destOrd="0" presId="urn:microsoft.com/office/officeart/2005/8/layout/vList5"/>
    <dgm:cxn modelId="{1D8EEC0B-B803-4799-BBFC-A39E4D826181}" type="presParOf" srcId="{C2B4EDDD-52C9-4107-9248-D07B312B392C}" destId="{D6D05E52-71C1-4A16-BC71-A6533F71CEDA}" srcOrd="1" destOrd="0" presId="urn:microsoft.com/office/officeart/2005/8/layout/vList5"/>
    <dgm:cxn modelId="{AC2AE027-D7AB-4B78-AFAF-87D784F4457E}" type="presParOf" srcId="{C2B4EDDD-52C9-4107-9248-D07B312B392C}" destId="{B37DC422-AC77-4B91-AF7E-8802DEF48CB5}" srcOrd="2" destOrd="0" presId="urn:microsoft.com/office/officeart/2005/8/layout/vList5"/>
    <dgm:cxn modelId="{4A972D9F-2469-4833-9687-E2CE296B3CC5}" type="presParOf" srcId="{B37DC422-AC77-4B91-AF7E-8802DEF48CB5}" destId="{4BA7321D-B8F1-460A-B951-4B0A8DD15783}" srcOrd="0" destOrd="0" presId="urn:microsoft.com/office/officeart/2005/8/layout/vList5"/>
    <dgm:cxn modelId="{163C3965-979F-4F97-A2BB-1969BBF6E564}" type="presParOf" srcId="{B37DC422-AC77-4B91-AF7E-8802DEF48CB5}" destId="{BEF05A7B-3E81-49B1-965C-6B9FAD574F8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EB762-3463-43C8-8AF0-444DA91445A7}">
      <dsp:nvSpPr>
        <dsp:cNvPr id="0" name=""/>
        <dsp:cNvSpPr/>
      </dsp:nvSpPr>
      <dsp:spPr>
        <a:xfrm rot="5400000">
          <a:off x="6526549" y="-2582554"/>
          <a:ext cx="1248117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Perry Memorial – Princeton (85/</a:t>
          </a:r>
          <a:r>
            <a:rPr lang="en-US" sz="2200" kern="1200" dirty="0" err="1"/>
            <a:t>yr</a:t>
          </a:r>
          <a:r>
            <a:rPr lang="en-US" sz="2200" kern="1200" dirty="0"/>
            <a:t>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St. Mary’s – Streator (186/</a:t>
          </a:r>
          <a:r>
            <a:rPr lang="en-US" sz="2200" kern="1200" dirty="0" err="1"/>
            <a:t>yr</a:t>
          </a:r>
          <a:r>
            <a:rPr lang="en-US" sz="2200" kern="1200" dirty="0"/>
            <a:t>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Proctor Community Hospital – Peoria (604/</a:t>
          </a:r>
          <a:r>
            <a:rPr lang="en-US" sz="2200" kern="1200" dirty="0" err="1"/>
            <a:t>yr</a:t>
          </a:r>
          <a:r>
            <a:rPr lang="en-US" sz="2200" kern="1200" dirty="0"/>
            <a:t>)</a:t>
          </a:r>
        </a:p>
      </dsp:txBody>
      <dsp:txXfrm rot="-5400000">
        <a:off x="3785616" y="219307"/>
        <a:ext cx="6669056" cy="1126261"/>
      </dsp:txXfrm>
    </dsp:sp>
    <dsp:sp modelId="{36387B73-1028-48C6-A36F-56A77B425A1E}">
      <dsp:nvSpPr>
        <dsp:cNvPr id="0" name=""/>
        <dsp:cNvSpPr/>
      </dsp:nvSpPr>
      <dsp:spPr>
        <a:xfrm>
          <a:off x="0" y="2363"/>
          <a:ext cx="3785616" cy="15601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2014</a:t>
          </a:r>
        </a:p>
      </dsp:txBody>
      <dsp:txXfrm>
        <a:off x="76160" y="78523"/>
        <a:ext cx="3633296" cy="1407826"/>
      </dsp:txXfrm>
    </dsp:sp>
    <dsp:sp modelId="{557742A8-1B8D-43BE-B677-C6353E609300}">
      <dsp:nvSpPr>
        <dsp:cNvPr id="0" name=""/>
        <dsp:cNvSpPr/>
      </dsp:nvSpPr>
      <dsp:spPr>
        <a:xfrm rot="5400000">
          <a:off x="6526549" y="-944401"/>
          <a:ext cx="1248117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Hammond Henry – </a:t>
          </a:r>
          <a:r>
            <a:rPr lang="en-US" sz="2200" kern="1200" dirty="0" err="1"/>
            <a:t>Geneseo</a:t>
          </a:r>
          <a:r>
            <a:rPr lang="en-US" sz="2200" kern="1200" dirty="0"/>
            <a:t> (240/</a:t>
          </a:r>
          <a:r>
            <a:rPr lang="en-US" sz="2200" kern="1200" dirty="0" err="1"/>
            <a:t>yr</a:t>
          </a:r>
          <a:r>
            <a:rPr lang="en-US" sz="2200" kern="1200" dirty="0"/>
            <a:t>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Iroquois Memorial – Watseka (89/</a:t>
          </a:r>
          <a:r>
            <a:rPr lang="en-US" sz="2200" kern="1200" dirty="0" err="1"/>
            <a:t>yr</a:t>
          </a:r>
          <a:r>
            <a:rPr lang="en-US" sz="2200" kern="1200" dirty="0"/>
            <a:t>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</dsp:txBody>
      <dsp:txXfrm rot="-5400000">
        <a:off x="3785616" y="1857460"/>
        <a:ext cx="6669056" cy="1126261"/>
      </dsp:txXfrm>
    </dsp:sp>
    <dsp:sp modelId="{EC8A7787-AAFE-40E8-9171-4A91BE580532}">
      <dsp:nvSpPr>
        <dsp:cNvPr id="0" name=""/>
        <dsp:cNvSpPr/>
      </dsp:nvSpPr>
      <dsp:spPr>
        <a:xfrm>
          <a:off x="0" y="1640517"/>
          <a:ext cx="3785616" cy="15601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2017</a:t>
          </a:r>
        </a:p>
      </dsp:txBody>
      <dsp:txXfrm>
        <a:off x="76160" y="1716677"/>
        <a:ext cx="3633296" cy="1407826"/>
      </dsp:txXfrm>
    </dsp:sp>
    <dsp:sp modelId="{456F6B07-1BD8-4BF9-9B1E-2A0900713996}">
      <dsp:nvSpPr>
        <dsp:cNvPr id="0" name=""/>
        <dsp:cNvSpPr/>
      </dsp:nvSpPr>
      <dsp:spPr>
        <a:xfrm rot="5400000">
          <a:off x="6526549" y="693752"/>
          <a:ext cx="1248117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Cottage Hospital – Galesburg (370/</a:t>
          </a:r>
          <a:r>
            <a:rPr lang="en-US" sz="2200" kern="1200" dirty="0" err="1"/>
            <a:t>yr</a:t>
          </a:r>
          <a:r>
            <a:rPr lang="en-US" sz="2200" kern="1200" dirty="0"/>
            <a:t>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Pekin Hospital – Pekin (367/</a:t>
          </a:r>
          <a:r>
            <a:rPr lang="en-US" sz="2200" kern="1200" dirty="0" err="1"/>
            <a:t>yr</a:t>
          </a:r>
          <a:r>
            <a:rPr lang="en-US" sz="2200" kern="1200" dirty="0"/>
            <a:t>)</a:t>
          </a:r>
        </a:p>
      </dsp:txBody>
      <dsp:txXfrm rot="-5400000">
        <a:off x="3785616" y="3495613"/>
        <a:ext cx="6669056" cy="1126261"/>
      </dsp:txXfrm>
    </dsp:sp>
    <dsp:sp modelId="{42F915B8-21D9-498A-A5DB-7E061065F011}">
      <dsp:nvSpPr>
        <dsp:cNvPr id="0" name=""/>
        <dsp:cNvSpPr/>
      </dsp:nvSpPr>
      <dsp:spPr>
        <a:xfrm>
          <a:off x="0" y="3278671"/>
          <a:ext cx="3785616" cy="15601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2019</a:t>
          </a:r>
        </a:p>
      </dsp:txBody>
      <dsp:txXfrm>
        <a:off x="76160" y="3354831"/>
        <a:ext cx="3633296" cy="14078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742A8-1B8D-43BE-B677-C6353E609300}">
      <dsp:nvSpPr>
        <dsp:cNvPr id="0" name=""/>
        <dsp:cNvSpPr/>
      </dsp:nvSpPr>
      <dsp:spPr>
        <a:xfrm rot="5400000">
          <a:off x="6195486" y="-2184185"/>
          <a:ext cx="1889195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St. Margaret Health – Spring Valley (269/</a:t>
          </a:r>
          <a:r>
            <a:rPr lang="en-US" sz="2500" kern="1200" dirty="0" err="1"/>
            <a:t>yr</a:t>
          </a:r>
          <a:r>
            <a:rPr lang="en-US" sz="2500" kern="1200" dirty="0"/>
            <a:t>)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Memorial Hospital – Carthage (101/</a:t>
          </a:r>
          <a:r>
            <a:rPr lang="en-US" sz="2500" kern="1200" dirty="0" err="1"/>
            <a:t>yr</a:t>
          </a:r>
          <a:r>
            <a:rPr lang="en-US" sz="2500" kern="1200" dirty="0"/>
            <a:t>)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 dirty="0"/>
        </a:p>
      </dsp:txBody>
      <dsp:txXfrm rot="-5400000">
        <a:off x="3775092" y="328432"/>
        <a:ext cx="6637761" cy="1704749"/>
      </dsp:txXfrm>
    </dsp:sp>
    <dsp:sp modelId="{EC8A7787-AAFE-40E8-9171-4A91BE580532}">
      <dsp:nvSpPr>
        <dsp:cNvPr id="0" name=""/>
        <dsp:cNvSpPr/>
      </dsp:nvSpPr>
      <dsp:spPr>
        <a:xfrm>
          <a:off x="0" y="59"/>
          <a:ext cx="3785616" cy="23614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2022</a:t>
          </a:r>
        </a:p>
      </dsp:txBody>
      <dsp:txXfrm>
        <a:off x="115279" y="115338"/>
        <a:ext cx="3555058" cy="2130936"/>
      </dsp:txXfrm>
    </dsp:sp>
    <dsp:sp modelId="{BEF05A7B-3E81-49B1-965C-6B9FAD574F89}">
      <dsp:nvSpPr>
        <dsp:cNvPr id="0" name=""/>
        <dsp:cNvSpPr/>
      </dsp:nvSpPr>
      <dsp:spPr>
        <a:xfrm rot="5400000">
          <a:off x="6206010" y="295383"/>
          <a:ext cx="1889195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St. Margaret Health – Peru (364/</a:t>
          </a:r>
          <a:r>
            <a:rPr lang="en-US" sz="2500" kern="1200" dirty="0" err="1"/>
            <a:t>yr</a:t>
          </a:r>
          <a:r>
            <a:rPr lang="en-US" sz="2500" kern="1200" dirty="0"/>
            <a:t>)</a:t>
          </a:r>
        </a:p>
      </dsp:txBody>
      <dsp:txXfrm rot="-5400000">
        <a:off x="3785616" y="2808001"/>
        <a:ext cx="6637761" cy="1704749"/>
      </dsp:txXfrm>
    </dsp:sp>
    <dsp:sp modelId="{4BA7321D-B8F1-460A-B951-4B0A8DD15783}">
      <dsp:nvSpPr>
        <dsp:cNvPr id="0" name=""/>
        <dsp:cNvSpPr/>
      </dsp:nvSpPr>
      <dsp:spPr>
        <a:xfrm>
          <a:off x="0" y="2479628"/>
          <a:ext cx="3785616" cy="23614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2023</a:t>
          </a:r>
        </a:p>
      </dsp:txBody>
      <dsp:txXfrm>
        <a:off x="115279" y="2594907"/>
        <a:ext cx="3555058" cy="2130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C2CF-64AF-CE4A-87B9-38B7EBA2B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C3B01A-A4C9-F341-AC7B-4CB6D2AB8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1335E-F08C-404F-AD95-0733F0A75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83FE-89E7-A94E-8B41-A841656F730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8FA41-0EF8-3742-9A70-8DF575508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484DD-7454-804E-8C0D-A17BF52D7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686-C6E3-DF4C-A597-D70ABED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87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2E24-85E9-AE42-A996-0C42F4F5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EF35CE-A859-F443-B618-33EF9F715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FE578-5555-124E-B90E-0AC046E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83FE-89E7-A94E-8B41-A841656F730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14B50-AD1E-EA4A-9177-C92606745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ADB22-F6C1-6843-A3E3-5F681A946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686-C6E3-DF4C-A597-D70ABED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2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6A1107-1B39-514F-87DB-BC42BAD3D6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34E34-4CCF-0848-96F9-9FE286E9D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E8F3A-5874-E146-8576-8F2559CA6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83FE-89E7-A94E-8B41-A841656F730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F92BF-6289-5341-9F9F-12CAEA4E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6C23C-E1DE-A243-94C3-D051B778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686-C6E3-DF4C-A597-D70ABED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88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1024128" y="2286000"/>
            <a:ext cx="4754880" cy="40233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3"/>
          <p:cNvSpPr txBox="1">
            <a:spLocks noGrp="1"/>
          </p:cNvSpPr>
          <p:nvPr>
            <p:ph idx="2"/>
          </p:nvPr>
        </p:nvSpPr>
        <p:spPr>
          <a:xfrm>
            <a:off x="5989320" y="2286000"/>
            <a:ext cx="4754880" cy="40233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8C1949-F39D-4D16-9BAE-BB14462C12EA}" type="datetime1">
              <a:rPr lang="en-US"/>
              <a:pPr lvl="0"/>
              <a:t>4/25/2024</a:t>
            </a:fld>
            <a:endParaRPr lang="en-US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BE550B-6091-4C13-8848-3EAEB45778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4204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616DB-1807-FF41-8A68-D7D875C3B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BE6C4-854D-774D-8B53-A96A57906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77BBA-4E54-6F4F-96A2-6BC43B6E5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83FE-89E7-A94E-8B41-A841656F730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0CB3D-B983-ED4F-81F3-523923D89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96B71-9212-8A43-9E3A-86FA91D1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686-C6E3-DF4C-A597-D70ABED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3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07D8C-075B-E943-B757-89BA9575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E2905-E672-CF42-84A5-D94E99B0E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1">
                <a:solidFill>
                  <a:schemeClr val="accent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4C79D-F847-2944-950D-DDA7ABCA3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83FE-89E7-A94E-8B41-A841656F730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B06C8-FC16-684A-BD5D-535E41A12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E0A12-C379-534A-ACBB-C2DD4C735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686-C6E3-DF4C-A597-D70ABED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3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1B3E7-257A-344D-94CD-D6AD584B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DBDFB-020F-B343-9E4E-024E844CD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C97B1-3A83-624E-90F7-FE2E547D1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A855B-AA89-3944-9C46-A5F037A28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83FE-89E7-A94E-8B41-A841656F730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BF0C6-EA44-C448-A222-5B5AAC6C8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25C53-B8C2-6846-8B0A-362E76166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686-C6E3-DF4C-A597-D70ABED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8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0DB00-41B1-5F43-8E9E-C8BD04554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12D04-CF35-7A43-BAB9-A1FC3BB98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A94BAF-0B9F-2B40-8BEA-87429931C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CC94BB-BC0D-CD40-B6B9-D433E7E7D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95672A-5A27-4147-A29F-9F571561C9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031DB2-7609-554A-A355-B85DA4A8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83FE-89E7-A94E-8B41-A841656F730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9F5FA2-A1A8-4949-B43C-266D47DB4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97E271-C3CC-9643-B02B-78D483B8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686-C6E3-DF4C-A597-D70ABED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4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42AB-6FD1-754C-886E-98D805060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AF09F3-D1CD-7441-AFCC-E3536BEC6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83FE-89E7-A94E-8B41-A841656F730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7963FA-B29C-224F-8722-F3E3B356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6533A4-6BCE-3944-987A-3D9729B61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686-C6E3-DF4C-A597-D70ABED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8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0B03B4-03C5-9B40-8380-FCDEAB90B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83FE-89E7-A94E-8B41-A841656F730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F812D6-8816-6244-AF46-5DA66929B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C32F4-DC82-FA4C-AE78-3AA95A28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686-C6E3-DF4C-A597-D70ABED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1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A6839-2466-5042-AF0E-0CAB47DE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13BA9-C65F-AE47-9DB8-108D584FF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9C68F-80FF-4145-8E69-778286921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mbria" panose="0204050305040603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B0AD84-3577-4D4A-847F-E54E6B5F3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83FE-89E7-A94E-8B41-A841656F730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747FD-C5A6-ED46-B926-8361C7A8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833BC-8143-C24E-8C00-A7F35596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686-C6E3-DF4C-A597-D70ABED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6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D0620-A980-B64D-83F7-7C11D0AFA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E837AE-4215-C247-92CA-7596684981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0D277-3431-AC4E-B38F-1B4492F0B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Cambria" panose="0204050305040603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072B8-F031-544F-B8C2-597BDF0DE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83FE-89E7-A94E-8B41-A841656F730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EE1BB-4A71-B943-8A39-B9980FEFC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DA8BB-04C3-B249-87AF-ED1320F7D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686-C6E3-DF4C-A597-D70ABED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7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62243D-C4B1-E14B-8472-3BCBC4638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AAE48-8C14-8F4E-9D01-4DDD67E8A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2B32E-2B9E-8E44-B2FD-D4538C167E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283FE-89E7-A94E-8B41-A841656F7301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5CA30-A674-7242-86B4-F91F37A1B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53717-B646-8E40-A05F-144531553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2F686-C6E3-DF4C-A597-D70ABED7E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5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58940&amp;picture=snacks-food-healthy-nuts-trail-mix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9B0275-73BA-F4B4-EFFF-BEB08D4B9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10600"/>
              <a:t>NCIPN Regional Quality Council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A0B121-2F88-50EE-0D3D-3E8A07247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April 25, 2024</a:t>
            </a:r>
            <a:endParaRPr lang="en-US"/>
          </a:p>
          <a:p>
            <a:pPr algn="l"/>
            <a:r>
              <a:rPr lang="en-US" dirty="0"/>
              <a:t>Wozniak Learning Academy and Teams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4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AC13D1E-01C2-17CF-A032-351DED6CBF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412"/>
          <a:stretch/>
        </p:blipFill>
        <p:spPr>
          <a:xfrm>
            <a:off x="5256679" y="223284"/>
            <a:ext cx="6024023" cy="6634716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C51D35C1-12E7-1A5F-E717-3306656B0B55}"/>
              </a:ext>
            </a:extLst>
          </p:cNvPr>
          <p:cNvSpPr/>
          <p:nvPr/>
        </p:nvSpPr>
        <p:spPr>
          <a:xfrm>
            <a:off x="7757566" y="3226970"/>
            <a:ext cx="274320" cy="276677"/>
          </a:xfrm>
          <a:prstGeom prst="ellipse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0AE2CB0-C3FE-4352-0738-301540DD4596}"/>
              </a:ext>
            </a:extLst>
          </p:cNvPr>
          <p:cNvSpPr/>
          <p:nvPr/>
        </p:nvSpPr>
        <p:spPr>
          <a:xfrm>
            <a:off x="6581953" y="1920941"/>
            <a:ext cx="274320" cy="276677"/>
          </a:xfrm>
          <a:prstGeom prst="ellipse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A15E7D7-55A2-9A51-8798-E316E23A4D70}"/>
              </a:ext>
            </a:extLst>
          </p:cNvPr>
          <p:cNvSpPr/>
          <p:nvPr/>
        </p:nvSpPr>
        <p:spPr>
          <a:xfrm>
            <a:off x="8951184" y="3763168"/>
            <a:ext cx="274320" cy="276677"/>
          </a:xfrm>
          <a:prstGeom prst="ellipse">
            <a:avLst/>
          </a:prstGeom>
          <a:solidFill>
            <a:srgbClr val="7030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AA9CB06-A9AF-6D96-D09C-1DC17D58A801}"/>
              </a:ext>
            </a:extLst>
          </p:cNvPr>
          <p:cNvSpPr/>
          <p:nvPr/>
        </p:nvSpPr>
        <p:spPr>
          <a:xfrm>
            <a:off x="6744345" y="2162782"/>
            <a:ext cx="274320" cy="276677"/>
          </a:xfrm>
          <a:prstGeom prst="ellipse">
            <a:avLst/>
          </a:prstGeom>
          <a:solidFill>
            <a:srgbClr val="7030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2F281A9-9E03-E964-A4C6-2D85FC0A1C5A}"/>
              </a:ext>
            </a:extLst>
          </p:cNvPr>
          <p:cNvSpPr/>
          <p:nvPr/>
        </p:nvSpPr>
        <p:spPr>
          <a:xfrm>
            <a:off x="7311870" y="3592171"/>
            <a:ext cx="274320" cy="276677"/>
          </a:xfrm>
          <a:prstGeom prst="ellipse">
            <a:avLst/>
          </a:prstGeom>
          <a:solidFill>
            <a:srgbClr val="7030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47703DD-5CAD-AB86-0BE2-3479BF5BC1B3}"/>
              </a:ext>
            </a:extLst>
          </p:cNvPr>
          <p:cNvSpPr/>
          <p:nvPr/>
        </p:nvSpPr>
        <p:spPr>
          <a:xfrm>
            <a:off x="9088344" y="2223253"/>
            <a:ext cx="274320" cy="276677"/>
          </a:xfrm>
          <a:prstGeom prst="ellipse">
            <a:avLst/>
          </a:prstGeom>
          <a:solidFill>
            <a:srgbClr val="7030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E44405A-DD15-2C2B-6251-35ADAC775B7D}"/>
              </a:ext>
            </a:extLst>
          </p:cNvPr>
          <p:cNvSpPr/>
          <p:nvPr/>
        </p:nvSpPr>
        <p:spPr>
          <a:xfrm>
            <a:off x="6915499" y="2872219"/>
            <a:ext cx="274320" cy="276677"/>
          </a:xfrm>
          <a:prstGeom prst="ellipse">
            <a:avLst/>
          </a:prstGeom>
          <a:solidFill>
            <a:srgbClr val="7030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2630DBC-A076-18F8-9ED1-3C27423608F6}"/>
              </a:ext>
            </a:extLst>
          </p:cNvPr>
          <p:cNvSpPr/>
          <p:nvPr/>
        </p:nvSpPr>
        <p:spPr>
          <a:xfrm>
            <a:off x="9380911" y="3010557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4FCAA2-2589-A30E-707E-7979F8CEF747}"/>
              </a:ext>
            </a:extLst>
          </p:cNvPr>
          <p:cNvSpPr/>
          <p:nvPr/>
        </p:nvSpPr>
        <p:spPr>
          <a:xfrm>
            <a:off x="6262156" y="2453588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EA220A4-DE04-772F-D825-B98D1A9DBAB0}"/>
              </a:ext>
            </a:extLst>
          </p:cNvPr>
          <p:cNvSpPr/>
          <p:nvPr/>
        </p:nvSpPr>
        <p:spPr>
          <a:xfrm>
            <a:off x="7181057" y="1920941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3D1D632-8D23-6310-D1EC-8A1DA1395470}"/>
              </a:ext>
            </a:extLst>
          </p:cNvPr>
          <p:cNvSpPr/>
          <p:nvPr/>
        </p:nvSpPr>
        <p:spPr>
          <a:xfrm>
            <a:off x="10698175" y="3217639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6ACD21-A154-AB8F-A727-A3E3FAA62406}"/>
              </a:ext>
            </a:extLst>
          </p:cNvPr>
          <p:cNvSpPr/>
          <p:nvPr/>
        </p:nvSpPr>
        <p:spPr>
          <a:xfrm>
            <a:off x="9088344" y="2561950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E9AA40-E460-B6AD-477D-B760196D3CA0}"/>
              </a:ext>
            </a:extLst>
          </p:cNvPr>
          <p:cNvSpPr/>
          <p:nvPr/>
        </p:nvSpPr>
        <p:spPr>
          <a:xfrm>
            <a:off x="8034830" y="2125850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8FC1AA8-3F29-FA9A-3657-06BC5534E569}"/>
              </a:ext>
            </a:extLst>
          </p:cNvPr>
          <p:cNvSpPr/>
          <p:nvPr/>
        </p:nvSpPr>
        <p:spPr>
          <a:xfrm>
            <a:off x="8814024" y="1954294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167F941-65E8-0E9C-7AF2-83E7A931D0C4}"/>
              </a:ext>
            </a:extLst>
          </p:cNvPr>
          <p:cNvSpPr/>
          <p:nvPr/>
        </p:nvSpPr>
        <p:spPr>
          <a:xfrm>
            <a:off x="6423572" y="2980581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F87FDE-1469-D9E5-E3C1-F5E12551BD3C}"/>
              </a:ext>
            </a:extLst>
          </p:cNvPr>
          <p:cNvSpPr/>
          <p:nvPr/>
        </p:nvSpPr>
        <p:spPr>
          <a:xfrm>
            <a:off x="7402376" y="2315249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0AFFEC5-D74E-991C-EC10-F071E8A7A013}"/>
              </a:ext>
            </a:extLst>
          </p:cNvPr>
          <p:cNvSpPr/>
          <p:nvPr/>
        </p:nvSpPr>
        <p:spPr>
          <a:xfrm>
            <a:off x="7975478" y="3664688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642C948-4A3C-EA7C-2A82-2D983CFF9EB8}"/>
              </a:ext>
            </a:extLst>
          </p:cNvPr>
          <p:cNvSpPr/>
          <p:nvPr/>
        </p:nvSpPr>
        <p:spPr>
          <a:xfrm>
            <a:off x="7963504" y="3134020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14AA9A0-788B-735E-086A-216C6BEB4C84}"/>
              </a:ext>
            </a:extLst>
          </p:cNvPr>
          <p:cNvSpPr/>
          <p:nvPr/>
        </p:nvSpPr>
        <p:spPr>
          <a:xfrm>
            <a:off x="7936651" y="3355978"/>
            <a:ext cx="274320" cy="276677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E7278E7-0A36-EE9F-3B19-1554FDC40D8A}"/>
              </a:ext>
            </a:extLst>
          </p:cNvPr>
          <p:cNvSpPr/>
          <p:nvPr/>
        </p:nvSpPr>
        <p:spPr>
          <a:xfrm>
            <a:off x="8463446" y="3289301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8B6FB0F-D80B-689A-E175-56248763287C}"/>
              </a:ext>
            </a:extLst>
          </p:cNvPr>
          <p:cNvSpPr/>
          <p:nvPr/>
        </p:nvSpPr>
        <p:spPr>
          <a:xfrm>
            <a:off x="8341724" y="3833184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B7464-0A6A-AE6A-12DE-08BD6D2EF523}"/>
              </a:ext>
            </a:extLst>
          </p:cNvPr>
          <p:cNvSpPr txBox="1">
            <a:spLocks/>
          </p:cNvSpPr>
          <p:nvPr/>
        </p:nvSpPr>
        <p:spPr>
          <a:xfrm>
            <a:off x="353806" y="481478"/>
            <a:ext cx="7144740" cy="7088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 anchorCtr="0" compatLnSpc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Current State Nursery Levels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DE671D-21A9-4340-13D8-EF71C7472AA5}"/>
              </a:ext>
            </a:extLst>
          </p:cNvPr>
          <p:cNvSpPr txBox="1"/>
          <p:nvPr/>
        </p:nvSpPr>
        <p:spPr>
          <a:xfrm>
            <a:off x="353807" y="1571521"/>
            <a:ext cx="45671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LEVEL III </a:t>
            </a:r>
            <a:r>
              <a:rPr lang="en-US" sz="1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Provides care for patients requiring increasingly complex care and has a NICU. </a:t>
            </a:r>
            <a:br>
              <a:rPr lang="en-US" sz="1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LEVEL IIE </a:t>
            </a:r>
            <a:r>
              <a:rPr lang="en-US" sz="1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Has extended neonatal capabilities and provides care to pregnant women and newborns at moderate risk. No NICU or special care nursery.</a:t>
            </a:r>
            <a:br>
              <a:rPr lang="en-US" sz="1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7030A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LEVEL II </a:t>
            </a:r>
            <a:r>
              <a:rPr lang="en-US" sz="1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Provides care to women with low-risk pregnancies. Operates intermediate care nursery but no NICU or special care nursery.</a:t>
            </a:r>
            <a:br>
              <a:rPr lang="en-US" sz="1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C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LEVEL I </a:t>
            </a:r>
            <a:r>
              <a:rPr lang="en-US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Hospitals that provide care to low-risk pregnant women and newborns, operate general care nurseries and do not operate an NICU or Special Care Nursery.</a:t>
            </a:r>
            <a:endParaRPr lang="en-US" sz="16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C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LEVEL 0 </a:t>
            </a:r>
            <a:r>
              <a:rPr lang="en-US" sz="1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No obstetrics services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AADB7B7-D2B4-F600-0D34-A869E060393C}"/>
              </a:ext>
            </a:extLst>
          </p:cNvPr>
          <p:cNvSpPr/>
          <p:nvPr/>
        </p:nvSpPr>
        <p:spPr>
          <a:xfrm>
            <a:off x="6351001" y="3724786"/>
            <a:ext cx="274320" cy="276677"/>
          </a:xfrm>
          <a:prstGeom prst="ellipse">
            <a:avLst/>
          </a:prstGeom>
          <a:solidFill>
            <a:srgbClr val="7030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CD7AFC5-0B8E-DC0A-7D79-964F2C29F457}"/>
              </a:ext>
            </a:extLst>
          </p:cNvPr>
          <p:cNvSpPr/>
          <p:nvPr/>
        </p:nvSpPr>
        <p:spPr>
          <a:xfrm>
            <a:off x="9116214" y="3632655"/>
            <a:ext cx="274320" cy="276677"/>
          </a:xfrm>
          <a:prstGeom prst="ellipse">
            <a:avLst/>
          </a:prstGeom>
          <a:solidFill>
            <a:srgbClr val="7030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DD6542D-4A54-D4D6-46D6-044CFDAFFE7A}"/>
              </a:ext>
            </a:extLst>
          </p:cNvPr>
          <p:cNvSpPr/>
          <p:nvPr/>
        </p:nvSpPr>
        <p:spPr>
          <a:xfrm>
            <a:off x="9995392" y="4315844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28B2066-A9DF-7A0C-6951-5BD11694113A}"/>
              </a:ext>
            </a:extLst>
          </p:cNvPr>
          <p:cNvSpPr/>
          <p:nvPr/>
        </p:nvSpPr>
        <p:spPr>
          <a:xfrm>
            <a:off x="5676368" y="3868848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AB738D-5440-8C52-5ABB-B5E4C8A6FB6F}"/>
              </a:ext>
            </a:extLst>
          </p:cNvPr>
          <p:cNvSpPr/>
          <p:nvPr/>
        </p:nvSpPr>
        <p:spPr>
          <a:xfrm>
            <a:off x="8816718" y="2264188"/>
            <a:ext cx="274320" cy="27370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34C1516-AA80-199A-A525-12F8D9716C76}"/>
              </a:ext>
            </a:extLst>
          </p:cNvPr>
          <p:cNvSpPr/>
          <p:nvPr/>
        </p:nvSpPr>
        <p:spPr>
          <a:xfrm>
            <a:off x="10698175" y="4315844"/>
            <a:ext cx="274320" cy="27667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04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632EDBE1-29FA-FC57-9058-8974DF7C8D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412"/>
          <a:stretch/>
        </p:blipFill>
        <p:spPr>
          <a:xfrm>
            <a:off x="5256679" y="186289"/>
            <a:ext cx="6024023" cy="663471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E03E174-D621-2ECF-E308-2BD6BDAAEFA5}"/>
              </a:ext>
            </a:extLst>
          </p:cNvPr>
          <p:cNvSpPr txBox="1">
            <a:spLocks/>
          </p:cNvSpPr>
          <p:nvPr/>
        </p:nvSpPr>
        <p:spPr>
          <a:xfrm>
            <a:off x="327452" y="67932"/>
            <a:ext cx="7144740" cy="12784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 anchorCtr="0" compatLnSpc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North Central Illinois </a:t>
            </a:r>
            <a:b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Perinatal Network Hospitals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E84BD0-14BD-98CE-DB09-5FAB6C2AFEC1}"/>
              </a:ext>
            </a:extLst>
          </p:cNvPr>
          <p:cNvSpPr/>
          <p:nvPr/>
        </p:nvSpPr>
        <p:spPr>
          <a:xfrm>
            <a:off x="9995392" y="4315844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51D35C1-12E7-1A5F-E717-3306656B0B55}"/>
              </a:ext>
            </a:extLst>
          </p:cNvPr>
          <p:cNvSpPr/>
          <p:nvPr/>
        </p:nvSpPr>
        <p:spPr>
          <a:xfrm>
            <a:off x="7757566" y="3226970"/>
            <a:ext cx="274320" cy="276677"/>
          </a:xfrm>
          <a:prstGeom prst="ellipse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1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0AE2CB0-C3FE-4352-0738-301540DD4596}"/>
              </a:ext>
            </a:extLst>
          </p:cNvPr>
          <p:cNvSpPr/>
          <p:nvPr/>
        </p:nvSpPr>
        <p:spPr>
          <a:xfrm>
            <a:off x="6581953" y="1920941"/>
            <a:ext cx="274320" cy="276677"/>
          </a:xfrm>
          <a:prstGeom prst="ellipse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2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A15E7D7-55A2-9A51-8798-E316E23A4D70}"/>
              </a:ext>
            </a:extLst>
          </p:cNvPr>
          <p:cNvSpPr/>
          <p:nvPr/>
        </p:nvSpPr>
        <p:spPr>
          <a:xfrm>
            <a:off x="8951184" y="3763168"/>
            <a:ext cx="274320" cy="276677"/>
          </a:xfrm>
          <a:prstGeom prst="ellipse">
            <a:avLst/>
          </a:prstGeom>
          <a:solidFill>
            <a:srgbClr val="7030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AA9CB06-A9AF-6D96-D09C-1DC17D58A801}"/>
              </a:ext>
            </a:extLst>
          </p:cNvPr>
          <p:cNvSpPr/>
          <p:nvPr/>
        </p:nvSpPr>
        <p:spPr>
          <a:xfrm>
            <a:off x="6744345" y="2162782"/>
            <a:ext cx="274320" cy="276677"/>
          </a:xfrm>
          <a:prstGeom prst="ellipse">
            <a:avLst/>
          </a:prstGeom>
          <a:solidFill>
            <a:srgbClr val="7030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2F281A9-9E03-E964-A4C6-2D85FC0A1C5A}"/>
              </a:ext>
            </a:extLst>
          </p:cNvPr>
          <p:cNvSpPr/>
          <p:nvPr/>
        </p:nvSpPr>
        <p:spPr>
          <a:xfrm>
            <a:off x="7311870" y="3592171"/>
            <a:ext cx="274320" cy="276677"/>
          </a:xfrm>
          <a:prstGeom prst="ellipse">
            <a:avLst/>
          </a:prstGeom>
          <a:solidFill>
            <a:srgbClr val="7030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3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47703DD-5CAD-AB86-0BE2-3479BF5BC1B3}"/>
              </a:ext>
            </a:extLst>
          </p:cNvPr>
          <p:cNvSpPr/>
          <p:nvPr/>
        </p:nvSpPr>
        <p:spPr>
          <a:xfrm>
            <a:off x="9088344" y="2223253"/>
            <a:ext cx="274320" cy="276677"/>
          </a:xfrm>
          <a:prstGeom prst="ellipse">
            <a:avLst/>
          </a:prstGeom>
          <a:solidFill>
            <a:srgbClr val="7030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4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E44405A-DD15-2C2B-6251-35ADAC775B7D}"/>
              </a:ext>
            </a:extLst>
          </p:cNvPr>
          <p:cNvSpPr/>
          <p:nvPr/>
        </p:nvSpPr>
        <p:spPr>
          <a:xfrm>
            <a:off x="6915499" y="2872219"/>
            <a:ext cx="274320" cy="276677"/>
          </a:xfrm>
          <a:prstGeom prst="ellipse">
            <a:avLst/>
          </a:prstGeom>
          <a:solidFill>
            <a:srgbClr val="7030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5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7E376E3-3C56-8DD9-4B54-DCE39DF3F96F}"/>
              </a:ext>
            </a:extLst>
          </p:cNvPr>
          <p:cNvSpPr/>
          <p:nvPr/>
        </p:nvSpPr>
        <p:spPr>
          <a:xfrm>
            <a:off x="6351001" y="3724786"/>
            <a:ext cx="274320" cy="276677"/>
          </a:xfrm>
          <a:prstGeom prst="ellipse">
            <a:avLst/>
          </a:prstGeom>
          <a:solidFill>
            <a:srgbClr val="7030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6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2630DBC-A076-18F8-9ED1-3C27423608F6}"/>
              </a:ext>
            </a:extLst>
          </p:cNvPr>
          <p:cNvSpPr/>
          <p:nvPr/>
        </p:nvSpPr>
        <p:spPr>
          <a:xfrm>
            <a:off x="9380911" y="3010557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4FCAA2-2589-A30E-707E-7979F8CEF747}"/>
              </a:ext>
            </a:extLst>
          </p:cNvPr>
          <p:cNvSpPr/>
          <p:nvPr/>
        </p:nvSpPr>
        <p:spPr>
          <a:xfrm>
            <a:off x="6262156" y="2453588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EA220A4-DE04-772F-D825-B98D1A9DBAB0}"/>
              </a:ext>
            </a:extLst>
          </p:cNvPr>
          <p:cNvSpPr/>
          <p:nvPr/>
        </p:nvSpPr>
        <p:spPr>
          <a:xfrm>
            <a:off x="7181057" y="1920941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3D1D632-8D23-6310-D1EC-8A1DA1395470}"/>
              </a:ext>
            </a:extLst>
          </p:cNvPr>
          <p:cNvSpPr/>
          <p:nvPr/>
        </p:nvSpPr>
        <p:spPr>
          <a:xfrm>
            <a:off x="10698175" y="3217639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6ACD21-A154-AB8F-A727-A3E3FAA62406}"/>
              </a:ext>
            </a:extLst>
          </p:cNvPr>
          <p:cNvSpPr/>
          <p:nvPr/>
        </p:nvSpPr>
        <p:spPr>
          <a:xfrm>
            <a:off x="9088344" y="2561950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E9AA40-E460-B6AD-477D-B760196D3CA0}"/>
              </a:ext>
            </a:extLst>
          </p:cNvPr>
          <p:cNvSpPr/>
          <p:nvPr/>
        </p:nvSpPr>
        <p:spPr>
          <a:xfrm>
            <a:off x="8034830" y="2125850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8FC1AA8-3F29-FA9A-3657-06BC5534E569}"/>
              </a:ext>
            </a:extLst>
          </p:cNvPr>
          <p:cNvSpPr/>
          <p:nvPr/>
        </p:nvSpPr>
        <p:spPr>
          <a:xfrm>
            <a:off x="8814024" y="1954294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167F941-65E8-0E9C-7AF2-83E7A931D0C4}"/>
              </a:ext>
            </a:extLst>
          </p:cNvPr>
          <p:cNvSpPr/>
          <p:nvPr/>
        </p:nvSpPr>
        <p:spPr>
          <a:xfrm>
            <a:off x="6423572" y="2980581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F87FDE-1469-D9E5-E3C1-F5E12551BD3C}"/>
              </a:ext>
            </a:extLst>
          </p:cNvPr>
          <p:cNvSpPr/>
          <p:nvPr/>
        </p:nvSpPr>
        <p:spPr>
          <a:xfrm>
            <a:off x="7402376" y="2315249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0AFFEC5-D74E-991C-EC10-F071E8A7A013}"/>
              </a:ext>
            </a:extLst>
          </p:cNvPr>
          <p:cNvSpPr/>
          <p:nvPr/>
        </p:nvSpPr>
        <p:spPr>
          <a:xfrm>
            <a:off x="7975478" y="3664688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642C948-4A3C-EA7C-2A82-2D983CFF9EB8}"/>
              </a:ext>
            </a:extLst>
          </p:cNvPr>
          <p:cNvSpPr/>
          <p:nvPr/>
        </p:nvSpPr>
        <p:spPr>
          <a:xfrm>
            <a:off x="7963504" y="3134020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14AA9A0-788B-735E-086A-216C6BEB4C84}"/>
              </a:ext>
            </a:extLst>
          </p:cNvPr>
          <p:cNvSpPr/>
          <p:nvPr/>
        </p:nvSpPr>
        <p:spPr>
          <a:xfrm>
            <a:off x="7936651" y="3355978"/>
            <a:ext cx="274320" cy="276677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1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E7278E7-0A36-EE9F-3B19-1554FDC40D8A}"/>
              </a:ext>
            </a:extLst>
          </p:cNvPr>
          <p:cNvSpPr/>
          <p:nvPr/>
        </p:nvSpPr>
        <p:spPr>
          <a:xfrm>
            <a:off x="8463446" y="3289301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8B6FB0F-D80B-689A-E175-56248763287C}"/>
              </a:ext>
            </a:extLst>
          </p:cNvPr>
          <p:cNvSpPr/>
          <p:nvPr/>
        </p:nvSpPr>
        <p:spPr>
          <a:xfrm>
            <a:off x="8341724" y="3833184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96D939F-2A75-4517-A3E4-0BDC85007BFA}"/>
              </a:ext>
            </a:extLst>
          </p:cNvPr>
          <p:cNvSpPr txBox="1">
            <a:spLocks/>
          </p:cNvSpPr>
          <p:nvPr/>
        </p:nvSpPr>
        <p:spPr>
          <a:xfrm>
            <a:off x="340819" y="1368090"/>
            <a:ext cx="4193810" cy="5253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600" b="1" cap="all" dirty="0">
                <a:solidFill>
                  <a:srgbClr val="64A70B"/>
                </a:solidFill>
                <a:ea typeface="Times New Roman" panose="02020603050405020304" pitchFamily="18" charset="0"/>
                <a:cs typeface="Times New Roman (Headings CS)"/>
              </a:rPr>
              <a:t>Level III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OSF Saint Francis</a:t>
            </a:r>
            <a:r>
              <a:rPr lang="en-US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Peoria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16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600" b="1" cap="all" dirty="0">
                <a:solidFill>
                  <a:schemeClr val="accent5"/>
                </a:solidFill>
                <a:ea typeface="Times New Roman" panose="02020603050405020304" pitchFamily="18" charset="0"/>
                <a:cs typeface="Times New Roman (Headings CS)"/>
              </a:rPr>
              <a:t>Level IIE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chemeClr val="accent5"/>
              </a:buClr>
              <a:buFont typeface="+mj-lt"/>
              <a:buAutoNum type="arabicPeriod"/>
            </a:pPr>
            <a:r>
              <a:rPr lang="en-US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UnityPoint Health-Methodist –</a:t>
            </a:r>
            <a:r>
              <a:rPr lang="en-US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Peoria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chemeClr val="accent5"/>
              </a:buClr>
              <a:buFont typeface="+mj-lt"/>
              <a:buAutoNum type="arabicPeriod"/>
            </a:pPr>
            <a:r>
              <a:rPr lang="en-US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UnityPoint Health-Trinity – </a:t>
            </a:r>
            <a:r>
              <a:rPr lang="en-US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Moline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en-US" sz="1600" cap="all" dirty="0">
              <a:solidFill>
                <a:srgbClr val="7030A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600" b="1" cap="all" dirty="0">
                <a:solidFill>
                  <a:srgbClr val="7030A0"/>
                </a:solidFill>
                <a:ea typeface="Times New Roman" panose="02020603050405020304" pitchFamily="18" charset="0"/>
                <a:cs typeface="Times New Roman (Headings CS)"/>
              </a:rPr>
              <a:t>Level II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+mj-lt"/>
              <a:buAutoNum type="arabicPeriod"/>
            </a:pPr>
            <a:r>
              <a:rPr lang="en-US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Carle </a:t>
            </a:r>
            <a:r>
              <a:rPr lang="en-US" sz="1600" b="1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BroMenn</a:t>
            </a:r>
            <a:r>
              <a:rPr lang="en-US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Normal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+mj-lt"/>
              <a:buAutoNum type="arabicPeriod"/>
            </a:pPr>
            <a:r>
              <a:rPr lang="en-US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Genesis – Illini Campus – </a:t>
            </a:r>
            <a:r>
              <a:rPr lang="en-US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Silvis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+mj-lt"/>
              <a:buAutoNum type="arabicPeriod"/>
            </a:pPr>
            <a:r>
              <a:rPr lang="en-US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Graham – </a:t>
            </a:r>
            <a:r>
              <a:rPr lang="en-US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Canton 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+mj-lt"/>
              <a:buAutoNum type="arabicPeriod"/>
            </a:pPr>
            <a:r>
              <a:rPr lang="en-US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OSF Saint Elizabeth – </a:t>
            </a:r>
            <a:r>
              <a:rPr lang="en-US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Ottawa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+mj-lt"/>
              <a:buAutoNum type="arabicPeriod"/>
            </a:pPr>
            <a:r>
              <a:rPr lang="en-US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OSF St. Mary – </a:t>
            </a:r>
            <a:r>
              <a:rPr lang="en-US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Galesburg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+mj-lt"/>
              <a:buAutoNum type="arabicPeriod"/>
            </a:pPr>
            <a:r>
              <a:rPr lang="en-US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McDonough District Hospital – </a:t>
            </a:r>
            <a:r>
              <a:rPr lang="en-US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Macomb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+mj-lt"/>
              <a:buAutoNum type="arabicPeriod"/>
            </a:pPr>
            <a:r>
              <a:rPr lang="en-US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OSF St. Joseph – </a:t>
            </a:r>
            <a:r>
              <a:rPr lang="en-US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Bloomington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+mj-lt"/>
              <a:buAutoNum type="arabicPeriod"/>
            </a:pPr>
            <a:r>
              <a:rPr lang="en-US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OSF Sacred Heart - </a:t>
            </a:r>
            <a:r>
              <a:rPr lang="en-US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Danville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1600" b="1" dirty="0">
              <a:solidFill>
                <a:srgbClr val="FFC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b="1" cap="all" dirty="0">
                <a:solidFill>
                  <a:srgbClr val="FFC000"/>
                </a:solidFill>
                <a:ea typeface="Times New Roman" panose="02020603050405020304" pitchFamily="18" charset="0"/>
                <a:cs typeface="Times New Roman (Headings CS)"/>
              </a:rPr>
              <a:t>Level I  </a:t>
            </a:r>
            <a:endParaRPr lang="en-US" sz="16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endParaRPr lang="en-US" sz="16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LEVEL 0 – </a:t>
            </a:r>
            <a:r>
              <a:rPr lang="en-US" sz="16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maternity services</a:t>
            </a:r>
            <a:endParaRPr lang="en-US" sz="16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8A95EB-26CE-41DA-E497-B63D5C982FC1}"/>
              </a:ext>
            </a:extLst>
          </p:cNvPr>
          <p:cNvSpPr/>
          <p:nvPr/>
        </p:nvSpPr>
        <p:spPr>
          <a:xfrm>
            <a:off x="6351001" y="3724786"/>
            <a:ext cx="274320" cy="276677"/>
          </a:xfrm>
          <a:prstGeom prst="ellipse">
            <a:avLst/>
          </a:prstGeom>
          <a:solidFill>
            <a:srgbClr val="7030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6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720003F-6F55-F282-8AA3-0317CB44F0E6}"/>
              </a:ext>
            </a:extLst>
          </p:cNvPr>
          <p:cNvSpPr/>
          <p:nvPr/>
        </p:nvSpPr>
        <p:spPr>
          <a:xfrm>
            <a:off x="9116214" y="3632655"/>
            <a:ext cx="274320" cy="276677"/>
          </a:xfrm>
          <a:prstGeom prst="ellipse">
            <a:avLst/>
          </a:prstGeom>
          <a:solidFill>
            <a:srgbClr val="7030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0CECFD8-B911-4FA9-3514-25B5BC269728}"/>
              </a:ext>
            </a:extLst>
          </p:cNvPr>
          <p:cNvSpPr/>
          <p:nvPr/>
        </p:nvSpPr>
        <p:spPr>
          <a:xfrm>
            <a:off x="5676368" y="3868848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747F3C1-ADEA-D73F-F95C-9A5BC5C6F4C3}"/>
              </a:ext>
            </a:extLst>
          </p:cNvPr>
          <p:cNvSpPr/>
          <p:nvPr/>
        </p:nvSpPr>
        <p:spPr>
          <a:xfrm>
            <a:off x="10721316" y="4292984"/>
            <a:ext cx="308207" cy="27667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8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15A4656-16E1-F8CA-0B3E-13D722996954}"/>
              </a:ext>
            </a:extLst>
          </p:cNvPr>
          <p:cNvSpPr/>
          <p:nvPr/>
        </p:nvSpPr>
        <p:spPr>
          <a:xfrm>
            <a:off x="8768242" y="2292263"/>
            <a:ext cx="262958" cy="26968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90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64D460-71F2-CD26-D683-DE2738344A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412"/>
          <a:stretch/>
        </p:blipFill>
        <p:spPr>
          <a:xfrm>
            <a:off x="5256679" y="223284"/>
            <a:ext cx="6024023" cy="663471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E03E174-D621-2ECF-E308-2BD6BDAAEFA5}"/>
              </a:ext>
            </a:extLst>
          </p:cNvPr>
          <p:cNvSpPr txBox="1">
            <a:spLocks/>
          </p:cNvSpPr>
          <p:nvPr/>
        </p:nvSpPr>
        <p:spPr>
          <a:xfrm>
            <a:off x="341614" y="313228"/>
            <a:ext cx="7144740" cy="12784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 anchorCtr="0" compatLnSpc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North Central Illinois </a:t>
            </a:r>
            <a:b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Perinatal Network Hospitals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51D35C1-12E7-1A5F-E717-3306656B0B55}"/>
              </a:ext>
            </a:extLst>
          </p:cNvPr>
          <p:cNvSpPr/>
          <p:nvPr/>
        </p:nvSpPr>
        <p:spPr>
          <a:xfrm>
            <a:off x="7757566" y="3226970"/>
            <a:ext cx="274320" cy="276677"/>
          </a:xfrm>
          <a:prstGeom prst="ellipse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0AE2CB0-C3FE-4352-0738-301540DD4596}"/>
              </a:ext>
            </a:extLst>
          </p:cNvPr>
          <p:cNvSpPr/>
          <p:nvPr/>
        </p:nvSpPr>
        <p:spPr>
          <a:xfrm>
            <a:off x="6581953" y="1920941"/>
            <a:ext cx="274320" cy="276677"/>
          </a:xfrm>
          <a:prstGeom prst="ellipse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A15E7D7-55A2-9A51-8798-E316E23A4D70}"/>
              </a:ext>
            </a:extLst>
          </p:cNvPr>
          <p:cNvSpPr/>
          <p:nvPr/>
        </p:nvSpPr>
        <p:spPr>
          <a:xfrm>
            <a:off x="8951184" y="3763168"/>
            <a:ext cx="274320" cy="276677"/>
          </a:xfrm>
          <a:prstGeom prst="ellipse">
            <a:avLst/>
          </a:prstGeom>
          <a:solidFill>
            <a:srgbClr val="7030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AA9CB06-A9AF-6D96-D09C-1DC17D58A801}"/>
              </a:ext>
            </a:extLst>
          </p:cNvPr>
          <p:cNvSpPr/>
          <p:nvPr/>
        </p:nvSpPr>
        <p:spPr>
          <a:xfrm>
            <a:off x="6744345" y="2162782"/>
            <a:ext cx="274320" cy="276677"/>
          </a:xfrm>
          <a:prstGeom prst="ellipse">
            <a:avLst/>
          </a:prstGeom>
          <a:solidFill>
            <a:srgbClr val="7030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2F281A9-9E03-E964-A4C6-2D85FC0A1C5A}"/>
              </a:ext>
            </a:extLst>
          </p:cNvPr>
          <p:cNvSpPr/>
          <p:nvPr/>
        </p:nvSpPr>
        <p:spPr>
          <a:xfrm>
            <a:off x="7311870" y="3592171"/>
            <a:ext cx="274320" cy="276677"/>
          </a:xfrm>
          <a:prstGeom prst="ellipse">
            <a:avLst/>
          </a:prstGeom>
          <a:solidFill>
            <a:srgbClr val="7030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47703DD-5CAD-AB86-0BE2-3479BF5BC1B3}"/>
              </a:ext>
            </a:extLst>
          </p:cNvPr>
          <p:cNvSpPr/>
          <p:nvPr/>
        </p:nvSpPr>
        <p:spPr>
          <a:xfrm>
            <a:off x="9088344" y="2223253"/>
            <a:ext cx="274320" cy="276677"/>
          </a:xfrm>
          <a:prstGeom prst="ellipse">
            <a:avLst/>
          </a:prstGeom>
          <a:solidFill>
            <a:srgbClr val="7030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E44405A-DD15-2C2B-6251-35ADAC775B7D}"/>
              </a:ext>
            </a:extLst>
          </p:cNvPr>
          <p:cNvSpPr/>
          <p:nvPr/>
        </p:nvSpPr>
        <p:spPr>
          <a:xfrm>
            <a:off x="6915499" y="2872219"/>
            <a:ext cx="274320" cy="276677"/>
          </a:xfrm>
          <a:prstGeom prst="ellipse">
            <a:avLst/>
          </a:prstGeom>
          <a:solidFill>
            <a:srgbClr val="7030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2630DBC-A076-18F8-9ED1-3C27423608F6}"/>
              </a:ext>
            </a:extLst>
          </p:cNvPr>
          <p:cNvSpPr/>
          <p:nvPr/>
        </p:nvSpPr>
        <p:spPr>
          <a:xfrm>
            <a:off x="9380911" y="3010557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D13312-FC49-8288-DBC8-13864B21950F}"/>
              </a:ext>
            </a:extLst>
          </p:cNvPr>
          <p:cNvSpPr txBox="1"/>
          <p:nvPr/>
        </p:nvSpPr>
        <p:spPr>
          <a:xfrm>
            <a:off x="433009" y="1963507"/>
            <a:ext cx="4571762" cy="4688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b="1" cap="all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 (Headings CS)"/>
              </a:rPr>
              <a:t>Level 0 – no maternity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Genesis – </a:t>
            </a:r>
            <a:r>
              <a:rPr lang="en-US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Aledo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Hammond Henry – </a:t>
            </a:r>
            <a:r>
              <a:rPr lang="en-US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Geneseo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Iroquois – </a:t>
            </a:r>
            <a:r>
              <a:rPr lang="en-US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Watseka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OSF Center for Health – </a:t>
            </a:r>
            <a:r>
              <a:rPr lang="en-US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Streator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OSF Saint Clare – </a:t>
            </a:r>
            <a:r>
              <a:rPr lang="en-US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Princeton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OSF Saint Paul – </a:t>
            </a:r>
            <a:r>
              <a:rPr lang="en-US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Mendota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OSF St. James</a:t>
            </a:r>
            <a:r>
              <a:rPr lang="en-US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Pontiac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OSF Holy Family – </a:t>
            </a:r>
            <a:r>
              <a:rPr lang="en-US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Monmouth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OSF Saint Luke – </a:t>
            </a:r>
            <a:r>
              <a:rPr lang="en-US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Kewanee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UnityPoint Health-Pekin – </a:t>
            </a:r>
            <a:r>
              <a:rPr lang="en-US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Pekin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UnityPoint Health-Proctor – </a:t>
            </a:r>
            <a:r>
              <a:rPr lang="en-US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Peoria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Carle Eureka – </a:t>
            </a:r>
            <a:r>
              <a:rPr lang="en-US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Eureka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Hopedale Medical Complex – </a:t>
            </a:r>
            <a:r>
              <a:rPr lang="en-US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Hopedale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Memorial Hospital – </a:t>
            </a:r>
            <a:r>
              <a:rPr lang="en-US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Carthage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OSF Heart of Mary – </a:t>
            </a:r>
            <a:r>
              <a:rPr lang="en-US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Urbana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OSF St. Elizabeth’s - </a:t>
            </a:r>
            <a:r>
              <a:rPr lang="en-US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4FCAA2-2589-A30E-707E-7979F8CEF747}"/>
              </a:ext>
            </a:extLst>
          </p:cNvPr>
          <p:cNvSpPr/>
          <p:nvPr/>
        </p:nvSpPr>
        <p:spPr>
          <a:xfrm>
            <a:off x="6262156" y="2453588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1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EA220A4-DE04-772F-D825-B98D1A9DBAB0}"/>
              </a:ext>
            </a:extLst>
          </p:cNvPr>
          <p:cNvSpPr/>
          <p:nvPr/>
        </p:nvSpPr>
        <p:spPr>
          <a:xfrm>
            <a:off x="7181057" y="1920941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3D1D632-8D23-6310-D1EC-8A1DA1395470}"/>
              </a:ext>
            </a:extLst>
          </p:cNvPr>
          <p:cNvSpPr/>
          <p:nvPr/>
        </p:nvSpPr>
        <p:spPr>
          <a:xfrm>
            <a:off x="10698175" y="3217639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6ACD21-A154-AB8F-A727-A3E3FAA62406}"/>
              </a:ext>
            </a:extLst>
          </p:cNvPr>
          <p:cNvSpPr/>
          <p:nvPr/>
        </p:nvSpPr>
        <p:spPr>
          <a:xfrm>
            <a:off x="9088344" y="2561950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E9AA40-E460-B6AD-477D-B760196D3CA0}"/>
              </a:ext>
            </a:extLst>
          </p:cNvPr>
          <p:cNvSpPr/>
          <p:nvPr/>
        </p:nvSpPr>
        <p:spPr>
          <a:xfrm>
            <a:off x="8034830" y="2125850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5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8FC1AA8-3F29-FA9A-3657-06BC5534E569}"/>
              </a:ext>
            </a:extLst>
          </p:cNvPr>
          <p:cNvSpPr/>
          <p:nvPr/>
        </p:nvSpPr>
        <p:spPr>
          <a:xfrm>
            <a:off x="8814024" y="1954294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6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167F941-65E8-0E9C-7AF2-83E7A931D0C4}"/>
              </a:ext>
            </a:extLst>
          </p:cNvPr>
          <p:cNvSpPr/>
          <p:nvPr/>
        </p:nvSpPr>
        <p:spPr>
          <a:xfrm>
            <a:off x="6423572" y="2980581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8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F87FDE-1469-D9E5-E3C1-F5E12551BD3C}"/>
              </a:ext>
            </a:extLst>
          </p:cNvPr>
          <p:cNvSpPr/>
          <p:nvPr/>
        </p:nvSpPr>
        <p:spPr>
          <a:xfrm>
            <a:off x="7402376" y="2315249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9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0AFFEC5-D74E-991C-EC10-F071E8A7A013}"/>
              </a:ext>
            </a:extLst>
          </p:cNvPr>
          <p:cNvSpPr/>
          <p:nvPr/>
        </p:nvSpPr>
        <p:spPr>
          <a:xfrm>
            <a:off x="7975478" y="3664688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C7CC2B-59BD-3D90-327D-2459A86257DF}"/>
              </a:ext>
            </a:extLst>
          </p:cNvPr>
          <p:cNvSpPr txBox="1"/>
          <p:nvPr/>
        </p:nvSpPr>
        <p:spPr>
          <a:xfrm>
            <a:off x="7943739" y="3678979"/>
            <a:ext cx="3405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642C948-4A3C-EA7C-2A82-2D983CFF9EB8}"/>
              </a:ext>
            </a:extLst>
          </p:cNvPr>
          <p:cNvSpPr/>
          <p:nvPr/>
        </p:nvSpPr>
        <p:spPr>
          <a:xfrm>
            <a:off x="7963504" y="3134020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423CFD-6276-BB98-5177-86C703775418}"/>
              </a:ext>
            </a:extLst>
          </p:cNvPr>
          <p:cNvSpPr txBox="1"/>
          <p:nvPr/>
        </p:nvSpPr>
        <p:spPr>
          <a:xfrm>
            <a:off x="7918948" y="3146266"/>
            <a:ext cx="369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14AA9A0-788B-735E-086A-216C6BEB4C84}"/>
              </a:ext>
            </a:extLst>
          </p:cNvPr>
          <p:cNvSpPr/>
          <p:nvPr/>
        </p:nvSpPr>
        <p:spPr>
          <a:xfrm>
            <a:off x="7936651" y="3355978"/>
            <a:ext cx="274320" cy="276677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E7278E7-0A36-EE9F-3B19-1554FDC40D8A}"/>
              </a:ext>
            </a:extLst>
          </p:cNvPr>
          <p:cNvSpPr/>
          <p:nvPr/>
        </p:nvSpPr>
        <p:spPr>
          <a:xfrm>
            <a:off x="8463446" y="3289301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2B6256-52B3-772E-F863-E7AD3A8B8409}"/>
              </a:ext>
            </a:extLst>
          </p:cNvPr>
          <p:cNvSpPr txBox="1"/>
          <p:nvPr/>
        </p:nvSpPr>
        <p:spPr>
          <a:xfrm>
            <a:off x="8437351" y="3303592"/>
            <a:ext cx="329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8B6FB0F-D80B-689A-E175-56248763287C}"/>
              </a:ext>
            </a:extLst>
          </p:cNvPr>
          <p:cNvSpPr/>
          <p:nvPr/>
        </p:nvSpPr>
        <p:spPr>
          <a:xfrm>
            <a:off x="8341724" y="3833184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F40F7E-7241-2A5D-74DA-BB9BD355F6E1}"/>
              </a:ext>
            </a:extLst>
          </p:cNvPr>
          <p:cNvSpPr txBox="1"/>
          <p:nvPr/>
        </p:nvSpPr>
        <p:spPr>
          <a:xfrm>
            <a:off x="8288350" y="3848413"/>
            <a:ext cx="379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B84B969-AE96-B1D4-1647-5B0C5A05676E}"/>
              </a:ext>
            </a:extLst>
          </p:cNvPr>
          <p:cNvSpPr/>
          <p:nvPr/>
        </p:nvSpPr>
        <p:spPr>
          <a:xfrm>
            <a:off x="6351001" y="3724786"/>
            <a:ext cx="274320" cy="276677"/>
          </a:xfrm>
          <a:prstGeom prst="ellipse">
            <a:avLst/>
          </a:prstGeom>
          <a:solidFill>
            <a:srgbClr val="7030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301FAC1-672A-E40F-D0B7-698C8CFAC270}"/>
              </a:ext>
            </a:extLst>
          </p:cNvPr>
          <p:cNvSpPr/>
          <p:nvPr/>
        </p:nvSpPr>
        <p:spPr>
          <a:xfrm>
            <a:off x="9116214" y="3632655"/>
            <a:ext cx="274320" cy="276677"/>
          </a:xfrm>
          <a:prstGeom prst="ellipse">
            <a:avLst/>
          </a:prstGeom>
          <a:solidFill>
            <a:srgbClr val="7030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05DB63-ED9F-F963-101E-1CE78F3EA620}"/>
              </a:ext>
            </a:extLst>
          </p:cNvPr>
          <p:cNvSpPr/>
          <p:nvPr/>
        </p:nvSpPr>
        <p:spPr>
          <a:xfrm>
            <a:off x="9995392" y="4315844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1151DCB-34DD-D2AB-109F-6D2C32F2C6B3}"/>
              </a:ext>
            </a:extLst>
          </p:cNvPr>
          <p:cNvSpPr/>
          <p:nvPr/>
        </p:nvSpPr>
        <p:spPr>
          <a:xfrm>
            <a:off x="5676368" y="3868848"/>
            <a:ext cx="274320" cy="276677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900067-2950-FDFE-C77B-B76D8D0F65F3}"/>
              </a:ext>
            </a:extLst>
          </p:cNvPr>
          <p:cNvSpPr txBox="1"/>
          <p:nvPr/>
        </p:nvSpPr>
        <p:spPr>
          <a:xfrm>
            <a:off x="5643574" y="3877407"/>
            <a:ext cx="3405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3F0DFD3-43E9-BFE3-1381-EA541C9FFEC7}"/>
              </a:ext>
            </a:extLst>
          </p:cNvPr>
          <p:cNvSpPr/>
          <p:nvPr/>
        </p:nvSpPr>
        <p:spPr>
          <a:xfrm>
            <a:off x="10564566" y="757256"/>
            <a:ext cx="1099847" cy="1682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1"/>
                </a:solidFill>
              </a:rPr>
              <a:t>Level III</a:t>
            </a:r>
          </a:p>
          <a:p>
            <a:pPr algn="ctr"/>
            <a:r>
              <a:rPr lang="en-US" sz="1800" b="1" dirty="0">
                <a:solidFill>
                  <a:schemeClr val="accent5"/>
                </a:solidFill>
              </a:rPr>
              <a:t>Level IIE</a:t>
            </a:r>
          </a:p>
          <a:p>
            <a:pPr algn="ctr"/>
            <a:r>
              <a:rPr lang="en-US" sz="1800" b="1" dirty="0">
                <a:solidFill>
                  <a:srgbClr val="7030A0"/>
                </a:solidFill>
              </a:rPr>
              <a:t>Level II </a:t>
            </a:r>
          </a:p>
          <a:p>
            <a:pPr algn="ctr"/>
            <a:r>
              <a:rPr lang="en-US" sz="1800" b="1" dirty="0">
                <a:solidFill>
                  <a:srgbClr val="FFC000"/>
                </a:solidFill>
              </a:rPr>
              <a:t>Level I</a:t>
            </a:r>
          </a:p>
          <a:p>
            <a:pPr algn="ctr"/>
            <a:r>
              <a:rPr lang="en-US" sz="1800" b="1" dirty="0">
                <a:solidFill>
                  <a:srgbClr val="C00000"/>
                </a:solidFill>
              </a:rPr>
              <a:t>Level 0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9FCA15-70DB-8156-1FC7-6049F19B20E5}"/>
              </a:ext>
            </a:extLst>
          </p:cNvPr>
          <p:cNvSpPr/>
          <p:nvPr/>
        </p:nvSpPr>
        <p:spPr>
          <a:xfrm>
            <a:off x="8737766" y="2247249"/>
            <a:ext cx="329308" cy="31470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16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9496E27-F21F-A3F4-0106-B316DF0EAB95}"/>
              </a:ext>
            </a:extLst>
          </p:cNvPr>
          <p:cNvSpPr/>
          <p:nvPr/>
        </p:nvSpPr>
        <p:spPr>
          <a:xfrm>
            <a:off x="10777118" y="4303063"/>
            <a:ext cx="274320" cy="32002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87309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Look at OB Closures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6"/>
          <a:ext cx="10515600" cy="4841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5115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Look at OB Closures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6"/>
          <a:ext cx="10515600" cy="4841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6301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262C87B-205C-4719-AC60-AF13E94F1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322626"/>
            <a:ext cx="5772560" cy="6212748"/>
          </a:xfrm>
          <a:custGeom>
            <a:avLst/>
            <a:gdLst>
              <a:gd name="connsiteX0" fmla="*/ 0 w 5772560"/>
              <a:gd name="connsiteY0" fmla="*/ 0 h 6212748"/>
              <a:gd name="connsiteX1" fmla="*/ 1448661 w 5772560"/>
              <a:gd name="connsiteY1" fmla="*/ 0 h 6212748"/>
              <a:gd name="connsiteX2" fmla="*/ 1940557 w 5772560"/>
              <a:gd name="connsiteY2" fmla="*/ 0 h 6212748"/>
              <a:gd name="connsiteX3" fmla="*/ 5772560 w 5772560"/>
              <a:gd name="connsiteY3" fmla="*/ 0 h 6212748"/>
              <a:gd name="connsiteX4" fmla="*/ 5772560 w 5772560"/>
              <a:gd name="connsiteY4" fmla="*/ 2864954 h 6212748"/>
              <a:gd name="connsiteX5" fmla="*/ 2329115 w 5772560"/>
              <a:gd name="connsiteY5" fmla="*/ 6212748 h 6212748"/>
              <a:gd name="connsiteX6" fmla="*/ 1940557 w 5772560"/>
              <a:gd name="connsiteY6" fmla="*/ 6212748 h 6212748"/>
              <a:gd name="connsiteX7" fmla="*/ 1448661 w 5772560"/>
              <a:gd name="connsiteY7" fmla="*/ 6212748 h 6212748"/>
              <a:gd name="connsiteX8" fmla="*/ 0 w 5772560"/>
              <a:gd name="connsiteY8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72560" h="6212748">
                <a:moveTo>
                  <a:pt x="0" y="0"/>
                </a:moveTo>
                <a:lnTo>
                  <a:pt x="1448661" y="0"/>
                </a:lnTo>
                <a:lnTo>
                  <a:pt x="1940557" y="0"/>
                </a:lnTo>
                <a:lnTo>
                  <a:pt x="5772560" y="0"/>
                </a:lnTo>
                <a:lnTo>
                  <a:pt x="5772560" y="2864954"/>
                </a:lnTo>
                <a:lnTo>
                  <a:pt x="2329115" y="6212748"/>
                </a:lnTo>
                <a:lnTo>
                  <a:pt x="1940557" y="6212748"/>
                </a:lnTo>
                <a:lnTo>
                  <a:pt x="1448661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9679E-4BF7-7ADA-6691-AF9738329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1246" y="726510"/>
            <a:ext cx="4546725" cy="2286731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Maternal &amp; Newborn Workgroups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A0E6AA-E950-D188-AD17-D1A22DEFA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75" r="-1" b="-1"/>
          <a:stretch/>
        </p:blipFill>
        <p:spPr>
          <a:xfrm>
            <a:off x="1285240" y="1515797"/>
            <a:ext cx="4164244" cy="380621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16D167-4FFD-625F-FB2C-48CCA1BE7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8932" y="3086513"/>
            <a:ext cx="3630543" cy="2056508"/>
          </a:xfrm>
        </p:spPr>
        <p:txBody>
          <a:bodyPr anchor="t"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29239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5F3A0-256C-D7C9-B0E7-5920CE8F6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D2520-2D13-3466-D9A8-50DD38189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D058E-B326-19C3-B11D-BB042D6F5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3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D7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BAAFA9-75D3-8ABB-D3CB-EE0C222E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Introductions:</a:t>
            </a:r>
            <a:b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Name</a:t>
            </a:r>
            <a:b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Facility</a:t>
            </a:r>
            <a:b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do you enjoy the most about Spring?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5953E0-4CCA-A097-2C92-865CF084A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9" r="1" b="1"/>
          <a:stretch/>
        </p:blipFill>
        <p:spPr>
          <a:xfrm>
            <a:off x="4038600" y="1014758"/>
            <a:ext cx="7188199" cy="482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95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E4667F-85EF-14F4-EEC7-6BAF3638C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609804-0E45-A051-0665-B491BFF9D7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4795" y="961812"/>
            <a:ext cx="5215809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ADDB6-33BA-E14F-DCE6-50880B6BD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Congenital Syphilis – Anne Stanton &amp; Dr. </a:t>
            </a:r>
            <a:r>
              <a:rPr lang="en-US" dirty="0" err="1"/>
              <a:t>Olaya</a:t>
            </a:r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A5AD82-9E3A-5D00-1AE6-8716330070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9445" y="1825625"/>
            <a:ext cx="4479109" cy="435133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236370-7CE3-7167-1AB5-CB7D42E963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367418"/>
            <a:ext cx="5181600" cy="393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91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owl of nuts and candy&#10;&#10;Description automatically generated">
            <a:extLst>
              <a:ext uri="{FF2B5EF4-FFF2-40B4-BE49-F238E27FC236}">
                <a16:creationId xmlns:a16="http://schemas.microsoft.com/office/drawing/2014/main" id="{CDE497E1-2122-AB3E-E543-084543E726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A1CD2-69E9-462E-4330-40AB2808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+mj-lt"/>
                <a:cs typeface="+mj-cs"/>
              </a:rPr>
              <a:t>Break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D6E11-6869-50C2-C6DD-18823C8F6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8833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CFE37-83DB-1B04-91FA-BA4D684E8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– Tonya Hedges!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F38621-A83C-33C3-A14C-B9CA29F98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4638" y="1481137"/>
            <a:ext cx="5829300" cy="38862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9E60A-788E-4B18-2151-05E5523E6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29840"/>
            <a:ext cx="3932237" cy="3539147"/>
          </a:xfrm>
        </p:spPr>
        <p:txBody>
          <a:bodyPr>
            <a:normAutofit/>
          </a:bodyPr>
          <a:lstStyle/>
          <a:p>
            <a:r>
              <a:rPr lang="en-US" sz="2000" dirty="0"/>
              <a:t>IDPH Perinatal Nurse Consultant</a:t>
            </a:r>
          </a:p>
          <a:p>
            <a:r>
              <a:rPr lang="en-US" sz="2000" dirty="0"/>
              <a:t>IDPH Updates</a:t>
            </a:r>
          </a:p>
        </p:txBody>
      </p:sp>
    </p:spTree>
    <p:extLst>
      <p:ext uri="{BB962C8B-B14F-4D97-AF65-F5344CB8AC3E}">
        <p14:creationId xmlns:p14="http://schemas.microsoft.com/office/powerpoint/2010/main" val="4233397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lor Cover">
            <a:extLst>
              <a:ext uri="{FF2B5EF4-FFF2-40B4-BE49-F238E27FC236}">
                <a16:creationId xmlns:a16="http://schemas.microsoft.com/office/drawing/2014/main" id="{6BE11944-ED05-4FE9-9927-06C110BB3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2812508-238C-4BCD-BDD3-25C99C5CA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28" name="Color">
              <a:extLst>
                <a:ext uri="{FF2B5EF4-FFF2-40B4-BE49-F238E27FC236}">
                  <a16:creationId xmlns:a16="http://schemas.microsoft.com/office/drawing/2014/main" id="{EA98B5EE-6906-45B1-8691-D06F06B6C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Color">
              <a:extLst>
                <a:ext uri="{FF2B5EF4-FFF2-40B4-BE49-F238E27FC236}">
                  <a16:creationId xmlns:a16="http://schemas.microsoft.com/office/drawing/2014/main" id="{3CB4D77E-DA74-4797-88E4-C7D817D31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2546B2-7B7B-A861-83C9-B588732B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08" y="1014574"/>
            <a:ext cx="9725730" cy="22267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Education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25CCF-9620-A384-9FC6-0562BE6BE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9708" y="3640633"/>
            <a:ext cx="9725730" cy="24872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Jen Carius, Maternal Perinatal Outreach Educator</a:t>
            </a:r>
          </a:p>
          <a:p>
            <a:r>
              <a:rPr lang="en-US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Emalee</a:t>
            </a:r>
            <a:r>
              <a:rPr lang="en-US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Brink, Neonatal Perinatal Outreach Educator</a:t>
            </a:r>
          </a:p>
        </p:txBody>
      </p:sp>
    </p:spTree>
    <p:extLst>
      <p:ext uri="{BB962C8B-B14F-4D97-AF65-F5344CB8AC3E}">
        <p14:creationId xmlns:p14="http://schemas.microsoft.com/office/powerpoint/2010/main" val="4240960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olor Cover">
            <a:extLst>
              <a:ext uri="{FF2B5EF4-FFF2-40B4-BE49-F238E27FC236}">
                <a16:creationId xmlns:a16="http://schemas.microsoft.com/office/drawing/2014/main" id="{6BE11944-ED05-4FE9-9927-06C110BB3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2812508-238C-4BCD-BDD3-25C99C5CA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33" name="Color">
              <a:extLst>
                <a:ext uri="{FF2B5EF4-FFF2-40B4-BE49-F238E27FC236}">
                  <a16:creationId xmlns:a16="http://schemas.microsoft.com/office/drawing/2014/main" id="{EA98B5EE-6906-45B1-8691-D06F06B6C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Color">
              <a:extLst>
                <a:ext uri="{FF2B5EF4-FFF2-40B4-BE49-F238E27FC236}">
                  <a16:creationId xmlns:a16="http://schemas.microsoft.com/office/drawing/2014/main" id="{3CB4D77E-DA74-4797-88E4-C7D817D31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651DDD-391D-C80E-C7A7-AB3DB9AFF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1014574"/>
            <a:ext cx="9725730" cy="2226769"/>
          </a:xfrm>
        </p:spPr>
        <p:txBody>
          <a:bodyPr anchor="ctr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NCIPN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3C0AED-BE9A-D82B-20DE-ECC6C2ACD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708" y="3640633"/>
            <a:ext cx="9725730" cy="2487212"/>
          </a:xfrm>
        </p:spPr>
        <p:txBody>
          <a:bodyPr anchor="ctr">
            <a:normAutofit/>
          </a:bodyPr>
          <a:lstStyle/>
          <a:p>
            <a:pPr algn="l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0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4078" y="883814"/>
            <a:ext cx="7144740" cy="7088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North Central Illinois Perinatal Network </a:t>
            </a:r>
            <a:endParaRPr lang="en-US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82199" y="3246194"/>
            <a:ext cx="5232679" cy="2302241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APC facility provides</a:t>
            </a:r>
            <a:br>
              <a:rPr lang="en-US" sz="20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i="1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200"/>
              </a:spcAft>
              <a:buClr>
                <a:srgbClr val="7CA93E"/>
              </a:buClr>
            </a:pPr>
            <a:r>
              <a:rPr lang="en-US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</a:p>
          <a:p>
            <a:pPr marR="0" lvl="0">
              <a:spcBef>
                <a:spcPts val="0"/>
              </a:spcBef>
              <a:spcAft>
                <a:spcPts val="200"/>
              </a:spcAft>
              <a:buClr>
                <a:srgbClr val="7CA93E"/>
              </a:buClr>
            </a:pPr>
            <a:r>
              <a:rPr lang="en-US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Case reviews</a:t>
            </a:r>
          </a:p>
          <a:p>
            <a:pPr marR="0" lvl="0">
              <a:spcBef>
                <a:spcPts val="0"/>
              </a:spcBef>
              <a:spcAft>
                <a:spcPts val="200"/>
              </a:spcAft>
              <a:buClr>
                <a:srgbClr val="7CA93E"/>
              </a:buClr>
            </a:pPr>
            <a:r>
              <a:rPr lang="en-US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Site visits for level of care re-designations</a:t>
            </a:r>
          </a:p>
          <a:p>
            <a:pPr marR="0" lvl="0">
              <a:spcBef>
                <a:spcPts val="0"/>
              </a:spcBef>
              <a:spcAft>
                <a:spcPts val="200"/>
              </a:spcAft>
              <a:buClr>
                <a:srgbClr val="7CA93E"/>
              </a:buClr>
            </a:pPr>
            <a:r>
              <a:rPr lang="en-US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on-call maternal-fetal medicine physician and neonatologist for consultation, support and supervision of transfers</a:t>
            </a:r>
          </a:p>
          <a:p>
            <a:pPr marL="0" lv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nk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852" y="1828928"/>
            <a:ext cx="356" cy="35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21DE38-3BB3-3E58-24C5-94C87DB79C4A}"/>
              </a:ext>
            </a:extLst>
          </p:cNvPr>
          <p:cNvSpPr txBox="1"/>
          <p:nvPr/>
        </p:nvSpPr>
        <p:spPr>
          <a:xfrm>
            <a:off x="540351" y="1771949"/>
            <a:ext cx="57665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NCIPN covers 25 counties and 27 hospitals. Our administrative perinatal center (APC) is OSF HealthCare Saint Francis Medical Center in Peoria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18D74B-FFB1-F7B1-EB17-637296267DB6}"/>
              </a:ext>
            </a:extLst>
          </p:cNvPr>
          <p:cNvCxnSpPr>
            <a:cxnSpLocks/>
          </p:cNvCxnSpPr>
          <p:nvPr/>
        </p:nvCxnSpPr>
        <p:spPr>
          <a:xfrm>
            <a:off x="382199" y="1800997"/>
            <a:ext cx="0" cy="95756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6E74792-00D5-9D87-D7F4-79A0D9C904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728" t="-2949" r="631" b="35638"/>
          <a:stretch/>
        </p:blipFill>
        <p:spPr>
          <a:xfrm>
            <a:off x="6732104" y="883814"/>
            <a:ext cx="5426023" cy="597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07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A2C96C"/>
      </a:dk2>
      <a:lt2>
        <a:srgbClr val="FEFFFF"/>
      </a:lt2>
      <a:accent1>
        <a:srgbClr val="64A70B"/>
      </a:accent1>
      <a:accent2>
        <a:srgbClr val="8BBD48"/>
      </a:accent2>
      <a:accent3>
        <a:srgbClr val="AACF79"/>
      </a:accent3>
      <a:accent4>
        <a:srgbClr val="C2DC9D"/>
      </a:accent4>
      <a:accent5>
        <a:srgbClr val="00A9CE"/>
      </a:accent5>
      <a:accent6>
        <a:srgbClr val="99DCEC"/>
      </a:accent6>
      <a:hlink>
        <a:srgbClr val="007F9B"/>
      </a:hlink>
      <a:folHlink>
        <a:srgbClr val="4E820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TemplafyTemplateConfiguration><![CDATA[{"elementsMetadata":[],"transformationConfigurations":[],"templateName":"OSF HealthCare Blank","templateDescription":"","enableDocumentContentUpdater":false,"version":"2.0"}]]></TemplafyTemplateConfiguration>
</file>

<file path=customXml/item2.xml><?xml version="1.0" encoding="utf-8"?>
<TemplafyFormConfiguration><![CDATA[{"formFields":[],"formDataEntries":[]}]]></TemplafyFormConfiguration>
</file>

<file path=customXml/itemProps1.xml><?xml version="1.0" encoding="utf-8"?>
<ds:datastoreItem xmlns:ds="http://schemas.openxmlformats.org/officeDocument/2006/customXml" ds:itemID="{C9A8F1BE-9FCA-4473-9805-FA46B518D3E6}">
  <ds:schemaRefs/>
</ds:datastoreItem>
</file>

<file path=customXml/itemProps2.xml><?xml version="1.0" encoding="utf-8"?>
<ds:datastoreItem xmlns:ds="http://schemas.openxmlformats.org/officeDocument/2006/customXml" ds:itemID="{7C463DD4-1D9F-41B3-8178-4E29F76A004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2897</TotalTime>
  <Words>552</Words>
  <Application>Microsoft Office PowerPoint</Application>
  <PresentationFormat>Widescreen</PresentationFormat>
  <Paragraphs>118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Times New Roman</vt:lpstr>
      <vt:lpstr>Office Theme</vt:lpstr>
      <vt:lpstr>NCIPN Regional Quality Council</vt:lpstr>
      <vt:lpstr>Introductions: Name Facility What do you enjoy the most about Spring?</vt:lpstr>
      <vt:lpstr>Agenda</vt:lpstr>
      <vt:lpstr>Congenital Syphilis – Anne Stanton &amp; Dr. Olaya </vt:lpstr>
      <vt:lpstr>Break</vt:lpstr>
      <vt:lpstr>Welcome – Tonya Hedges!</vt:lpstr>
      <vt:lpstr>Education Updates</vt:lpstr>
      <vt:lpstr>NCIPN Review</vt:lpstr>
      <vt:lpstr>North Central Illinois Perinatal Network </vt:lpstr>
      <vt:lpstr>PowerPoint Presentation</vt:lpstr>
      <vt:lpstr>PowerPoint Presentation</vt:lpstr>
      <vt:lpstr>PowerPoint Presentation</vt:lpstr>
      <vt:lpstr>Historical Look at OB Closures</vt:lpstr>
      <vt:lpstr>Historical Look at OB Closures</vt:lpstr>
      <vt:lpstr>Maternal &amp; Newborn Workgroups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OSF HealthCare Blank</dc:title>
  <dc:subject/>
  <dc:creator>Microsoft Office User</dc:creator>
  <cp:keywords/>
  <dc:description/>
  <cp:lastModifiedBy>Swain, Susie</cp:lastModifiedBy>
  <cp:revision>5</cp:revision>
  <dcterms:created xsi:type="dcterms:W3CDTF">2023-07-14T14:38:29Z</dcterms:created>
  <dcterms:modified xsi:type="dcterms:W3CDTF">2024-04-25T13:11:08Z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2022-03-10T20:26:48</vt:lpwstr>
  </property>
  <property fmtid="{D5CDD505-2E9C-101B-9397-08002B2CF9AE}" pid="3" name="TemplafyTenantId">
    <vt:lpwstr>osfhealthcare</vt:lpwstr>
  </property>
  <property fmtid="{D5CDD505-2E9C-101B-9397-08002B2CF9AE}" pid="4" name="TemplafyTemplateId">
    <vt:lpwstr>637825408082270169</vt:lpwstr>
  </property>
  <property fmtid="{D5CDD505-2E9C-101B-9397-08002B2CF9AE}" pid="5" name="TemplafyUserProfileId">
    <vt:lpwstr>637928800051512788</vt:lpwstr>
  </property>
  <property fmtid="{D5CDD505-2E9C-101B-9397-08002B2CF9AE}" pid="6" name="TemplafyFromBlank">
    <vt:bool>true</vt:bool>
  </property>
</Properties>
</file>