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sldIdLst>
    <p:sldId id="257" r:id="rId4"/>
    <p:sldId id="271" r:id="rId5"/>
    <p:sldId id="260" r:id="rId6"/>
    <p:sldId id="280" r:id="rId7"/>
    <p:sldId id="259" r:id="rId8"/>
    <p:sldId id="281" r:id="rId9"/>
    <p:sldId id="264" r:id="rId10"/>
    <p:sldId id="265" r:id="rId11"/>
    <p:sldId id="266" r:id="rId12"/>
    <p:sldId id="267" r:id="rId13"/>
    <p:sldId id="279" r:id="rId14"/>
    <p:sldId id="269" r:id="rId15"/>
    <p:sldId id="270" r:id="rId16"/>
    <p:sldId id="268" r:id="rId17"/>
    <p:sldId id="283" r:id="rId18"/>
    <p:sldId id="263" r:id="rId19"/>
    <p:sldId id="261" r:id="rId20"/>
    <p:sldId id="282" r:id="rId21"/>
    <p:sldId id="284" r:id="rId22"/>
    <p:sldId id="285" r:id="rId23"/>
    <p:sldId id="272" r:id="rId24"/>
    <p:sldId id="277" r:id="rId25"/>
    <p:sldId id="278" r:id="rId26"/>
    <p:sldId id="273" r:id="rId27"/>
    <p:sldId id="275" r:id="rId28"/>
    <p:sldId id="276" r:id="rId29"/>
    <p:sldId id="25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94"/>
  </p:normalViewPr>
  <p:slideViewPr>
    <p:cSldViewPr snapToGrid="0" snapToObjects="1">
      <p:cViewPr varScale="1">
        <p:scale>
          <a:sx n="82" d="100"/>
          <a:sy n="82" d="100"/>
        </p:scale>
        <p:origin x="8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8" Type="http://schemas.openxmlformats.org/officeDocument/2006/relationships/slide" Target="slides/slide5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BD1F3F-508B-45DE-8182-3E0B4E566FE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AF13296-98A6-4F4C-8852-8D46F1271493}">
      <dgm:prSet/>
      <dgm:spPr/>
      <dgm:t>
        <a:bodyPr/>
        <a:lstStyle/>
        <a:p>
          <a:r>
            <a:rPr lang="en-US" b="0" i="0" baseline="0"/>
            <a:t>Maternal Morbidity</a:t>
          </a:r>
          <a:endParaRPr lang="en-US"/>
        </a:p>
      </dgm:t>
    </dgm:pt>
    <dgm:pt modelId="{D9250F66-CA87-4683-AB2C-B426F4B5AD5A}" type="parTrans" cxnId="{488CFB77-08EB-47D8-9A21-FC4D4AB8EBCC}">
      <dgm:prSet/>
      <dgm:spPr/>
      <dgm:t>
        <a:bodyPr/>
        <a:lstStyle/>
        <a:p>
          <a:endParaRPr lang="en-US"/>
        </a:p>
      </dgm:t>
    </dgm:pt>
    <dgm:pt modelId="{4C7BA0C8-6A31-4626-BC32-D92217130015}" type="sibTrans" cxnId="{488CFB77-08EB-47D8-9A21-FC4D4AB8EBCC}">
      <dgm:prSet/>
      <dgm:spPr/>
      <dgm:t>
        <a:bodyPr/>
        <a:lstStyle/>
        <a:p>
          <a:endParaRPr lang="en-US"/>
        </a:p>
      </dgm:t>
    </dgm:pt>
    <dgm:pt modelId="{998D9105-5BD1-4CC0-A8ED-5609FD7B7FDB}">
      <dgm:prSet/>
      <dgm:spPr/>
      <dgm:t>
        <a:bodyPr/>
        <a:lstStyle/>
        <a:p>
          <a:r>
            <a:rPr lang="en-US" b="0" i="0" baseline="0"/>
            <a:t>Mental Health &amp; Traumatic Stress</a:t>
          </a:r>
          <a:endParaRPr lang="en-US"/>
        </a:p>
      </dgm:t>
    </dgm:pt>
    <dgm:pt modelId="{D0CF2FAF-C033-47A0-A845-1B858A6E2997}" type="parTrans" cxnId="{D5546F9F-B27E-4F38-9289-D0DE73FF02FA}">
      <dgm:prSet/>
      <dgm:spPr/>
      <dgm:t>
        <a:bodyPr/>
        <a:lstStyle/>
        <a:p>
          <a:endParaRPr lang="en-US"/>
        </a:p>
      </dgm:t>
    </dgm:pt>
    <dgm:pt modelId="{8F2EB7F0-A3B7-432A-8C7D-5F6B17D21AD3}" type="sibTrans" cxnId="{D5546F9F-B27E-4F38-9289-D0DE73FF02FA}">
      <dgm:prSet/>
      <dgm:spPr/>
      <dgm:t>
        <a:bodyPr/>
        <a:lstStyle/>
        <a:p>
          <a:endParaRPr lang="en-US"/>
        </a:p>
      </dgm:t>
    </dgm:pt>
    <dgm:pt modelId="{98BFEDC9-C12B-4375-AED0-DB9D9184D4E8}">
      <dgm:prSet/>
      <dgm:spPr/>
      <dgm:t>
        <a:bodyPr/>
        <a:lstStyle/>
        <a:p>
          <a:r>
            <a:rPr lang="en-US" b="0" i="0" baseline="0"/>
            <a:t>SDOH</a:t>
          </a:r>
          <a:endParaRPr lang="en-US"/>
        </a:p>
      </dgm:t>
    </dgm:pt>
    <dgm:pt modelId="{D22D9B6B-48F9-4345-A02D-DA27BBA1EA44}" type="parTrans" cxnId="{5908037A-B338-4007-AD2E-22A1769914CB}">
      <dgm:prSet/>
      <dgm:spPr/>
      <dgm:t>
        <a:bodyPr/>
        <a:lstStyle/>
        <a:p>
          <a:endParaRPr lang="en-US"/>
        </a:p>
      </dgm:t>
    </dgm:pt>
    <dgm:pt modelId="{85B6D0CA-3159-42D4-BA8A-89A968D72217}" type="sibTrans" cxnId="{5908037A-B338-4007-AD2E-22A1769914CB}">
      <dgm:prSet/>
      <dgm:spPr/>
      <dgm:t>
        <a:bodyPr/>
        <a:lstStyle/>
        <a:p>
          <a:endParaRPr lang="en-US"/>
        </a:p>
      </dgm:t>
    </dgm:pt>
    <dgm:pt modelId="{86E77A25-C15D-44D2-BFAE-995A40F31021}">
      <dgm:prSet/>
      <dgm:spPr/>
      <dgm:t>
        <a:bodyPr/>
        <a:lstStyle/>
        <a:p>
          <a:r>
            <a:rPr lang="en-US" b="0" i="0" baseline="0"/>
            <a:t>Cardiac Disease</a:t>
          </a:r>
          <a:endParaRPr lang="en-US"/>
        </a:p>
      </dgm:t>
    </dgm:pt>
    <dgm:pt modelId="{65A23E06-D303-4799-9DC1-8F347853BA40}" type="parTrans" cxnId="{2E6F8231-5818-48E6-8D0F-7E6BB75C6817}">
      <dgm:prSet/>
      <dgm:spPr/>
      <dgm:t>
        <a:bodyPr/>
        <a:lstStyle/>
        <a:p>
          <a:endParaRPr lang="en-US"/>
        </a:p>
      </dgm:t>
    </dgm:pt>
    <dgm:pt modelId="{80128341-EE23-49DD-9D8A-8ACCDFE1C738}" type="sibTrans" cxnId="{2E6F8231-5818-48E6-8D0F-7E6BB75C6817}">
      <dgm:prSet/>
      <dgm:spPr/>
      <dgm:t>
        <a:bodyPr/>
        <a:lstStyle/>
        <a:p>
          <a:endParaRPr lang="en-US"/>
        </a:p>
      </dgm:t>
    </dgm:pt>
    <dgm:pt modelId="{136EF57A-ADEE-4FB2-9FF5-858B8BC264DD}">
      <dgm:prSet/>
      <dgm:spPr/>
      <dgm:t>
        <a:bodyPr/>
        <a:lstStyle/>
        <a:p>
          <a:r>
            <a:rPr lang="en-US" b="0" i="0" baseline="0"/>
            <a:t>Maternal Sepsis</a:t>
          </a:r>
          <a:endParaRPr lang="en-US"/>
        </a:p>
      </dgm:t>
    </dgm:pt>
    <dgm:pt modelId="{42E0F6E0-A628-4A00-95B5-B4FB4B592A03}" type="parTrans" cxnId="{FA8C04F8-772C-4216-A048-354FF7117BE6}">
      <dgm:prSet/>
      <dgm:spPr/>
      <dgm:t>
        <a:bodyPr/>
        <a:lstStyle/>
        <a:p>
          <a:endParaRPr lang="en-US"/>
        </a:p>
      </dgm:t>
    </dgm:pt>
    <dgm:pt modelId="{34FE595F-8A99-4D3A-A405-C28D12F1671C}" type="sibTrans" cxnId="{FA8C04F8-772C-4216-A048-354FF7117BE6}">
      <dgm:prSet/>
      <dgm:spPr/>
      <dgm:t>
        <a:bodyPr/>
        <a:lstStyle/>
        <a:p>
          <a:endParaRPr lang="en-US"/>
        </a:p>
      </dgm:t>
    </dgm:pt>
    <dgm:pt modelId="{E9B8A563-9636-4E64-B531-209C719318CC}">
      <dgm:prSet/>
      <dgm:spPr/>
      <dgm:t>
        <a:bodyPr/>
        <a:lstStyle/>
        <a:p>
          <a:r>
            <a:rPr lang="en-US" b="0" i="0" baseline="0"/>
            <a:t>Preeclampsia &amp; HTN</a:t>
          </a:r>
          <a:endParaRPr lang="en-US"/>
        </a:p>
      </dgm:t>
    </dgm:pt>
    <dgm:pt modelId="{2B6E6483-F416-4B0C-804F-DD6BF5B5AE9C}" type="parTrans" cxnId="{FD8C77DC-3DAB-4BEA-885F-F4C26F26FDE3}">
      <dgm:prSet/>
      <dgm:spPr/>
      <dgm:t>
        <a:bodyPr/>
        <a:lstStyle/>
        <a:p>
          <a:endParaRPr lang="en-US"/>
        </a:p>
      </dgm:t>
    </dgm:pt>
    <dgm:pt modelId="{1A4A04EE-1757-4EB5-8D6E-00E3C5A44AF5}" type="sibTrans" cxnId="{FD8C77DC-3DAB-4BEA-885F-F4C26F26FDE3}">
      <dgm:prSet/>
      <dgm:spPr/>
      <dgm:t>
        <a:bodyPr/>
        <a:lstStyle/>
        <a:p>
          <a:endParaRPr lang="en-US"/>
        </a:p>
      </dgm:t>
    </dgm:pt>
    <dgm:pt modelId="{280DCD13-7E75-4D0E-BFBE-A2CCC988953C}">
      <dgm:prSet/>
      <dgm:spPr/>
      <dgm:t>
        <a:bodyPr/>
        <a:lstStyle/>
        <a:p>
          <a:r>
            <a:rPr lang="en-US" b="0" i="0" baseline="0"/>
            <a:t>Malignant Hyperthermia</a:t>
          </a:r>
          <a:endParaRPr lang="en-US"/>
        </a:p>
      </dgm:t>
    </dgm:pt>
    <dgm:pt modelId="{2D59DE19-83C9-44A5-897B-BFCA8C58B645}" type="parTrans" cxnId="{5995444E-DFF7-4C8E-8672-7C3F071D605C}">
      <dgm:prSet/>
      <dgm:spPr/>
      <dgm:t>
        <a:bodyPr/>
        <a:lstStyle/>
        <a:p>
          <a:endParaRPr lang="en-US"/>
        </a:p>
      </dgm:t>
    </dgm:pt>
    <dgm:pt modelId="{E264C723-528D-4A00-BD7C-964415DA6950}" type="sibTrans" cxnId="{5995444E-DFF7-4C8E-8672-7C3F071D605C}">
      <dgm:prSet/>
      <dgm:spPr/>
      <dgm:t>
        <a:bodyPr/>
        <a:lstStyle/>
        <a:p>
          <a:endParaRPr lang="en-US"/>
        </a:p>
      </dgm:t>
    </dgm:pt>
    <dgm:pt modelId="{79C915A8-58C8-43EC-8D8F-EF8C154365F7}">
      <dgm:prSet/>
      <dgm:spPr/>
      <dgm:t>
        <a:bodyPr/>
        <a:lstStyle/>
        <a:p>
          <a:r>
            <a:rPr lang="en-US" b="0" i="0" baseline="0"/>
            <a:t>EBL &amp; QBL</a:t>
          </a:r>
          <a:endParaRPr lang="en-US"/>
        </a:p>
      </dgm:t>
    </dgm:pt>
    <dgm:pt modelId="{78339AD1-4C8C-44B2-A4A9-D1BE0CB34DEA}" type="parTrans" cxnId="{9A9C9536-1DFC-4616-B259-FF38576102BB}">
      <dgm:prSet/>
      <dgm:spPr/>
      <dgm:t>
        <a:bodyPr/>
        <a:lstStyle/>
        <a:p>
          <a:endParaRPr lang="en-US"/>
        </a:p>
      </dgm:t>
    </dgm:pt>
    <dgm:pt modelId="{E3F9F06A-571E-49E4-A1DC-A5A4CD2DC04F}" type="sibTrans" cxnId="{9A9C9536-1DFC-4616-B259-FF38576102BB}">
      <dgm:prSet/>
      <dgm:spPr/>
      <dgm:t>
        <a:bodyPr/>
        <a:lstStyle/>
        <a:p>
          <a:endParaRPr lang="en-US"/>
        </a:p>
      </dgm:t>
    </dgm:pt>
    <dgm:pt modelId="{7848C066-F5D0-4150-AA2D-119C4CF979DF}">
      <dgm:prSet/>
      <dgm:spPr/>
      <dgm:t>
        <a:bodyPr/>
        <a:lstStyle/>
        <a:p>
          <a:r>
            <a:rPr lang="en-US" b="0" i="0" baseline="0"/>
            <a:t>Prolapsed Cord &amp; Uterine Rupture</a:t>
          </a:r>
          <a:endParaRPr lang="en-US"/>
        </a:p>
      </dgm:t>
    </dgm:pt>
    <dgm:pt modelId="{D687EE30-9881-4DBB-ACA7-F86BE71CF8F6}" type="parTrans" cxnId="{366663A3-438D-4D45-B482-3B7E127394F3}">
      <dgm:prSet/>
      <dgm:spPr/>
      <dgm:t>
        <a:bodyPr/>
        <a:lstStyle/>
        <a:p>
          <a:endParaRPr lang="en-US"/>
        </a:p>
      </dgm:t>
    </dgm:pt>
    <dgm:pt modelId="{259A4118-986B-414D-9E5A-6DE6C7FD643D}" type="sibTrans" cxnId="{366663A3-438D-4D45-B482-3B7E127394F3}">
      <dgm:prSet/>
      <dgm:spPr/>
      <dgm:t>
        <a:bodyPr/>
        <a:lstStyle/>
        <a:p>
          <a:endParaRPr lang="en-US"/>
        </a:p>
      </dgm:t>
    </dgm:pt>
    <dgm:pt modelId="{AE5A6F76-C80D-4D0F-94B5-B59DE024D971}">
      <dgm:prSet/>
      <dgm:spPr/>
      <dgm:t>
        <a:bodyPr/>
        <a:lstStyle/>
        <a:p>
          <a:r>
            <a:rPr lang="en-US" b="0" i="0" baseline="0"/>
            <a:t>Post Birth Warning Signs</a:t>
          </a:r>
          <a:endParaRPr lang="en-US"/>
        </a:p>
      </dgm:t>
    </dgm:pt>
    <dgm:pt modelId="{41713F6E-B817-4DBB-9769-550014A8DE37}" type="parTrans" cxnId="{1B5ACDE5-ABEE-4915-B8C9-BFEFBA78EC3A}">
      <dgm:prSet/>
      <dgm:spPr/>
      <dgm:t>
        <a:bodyPr/>
        <a:lstStyle/>
        <a:p>
          <a:endParaRPr lang="en-US"/>
        </a:p>
      </dgm:t>
    </dgm:pt>
    <dgm:pt modelId="{AC5C069C-F893-446A-924C-97E49BD7B4A3}" type="sibTrans" cxnId="{1B5ACDE5-ABEE-4915-B8C9-BFEFBA78EC3A}">
      <dgm:prSet/>
      <dgm:spPr/>
      <dgm:t>
        <a:bodyPr/>
        <a:lstStyle/>
        <a:p>
          <a:endParaRPr lang="en-US"/>
        </a:p>
      </dgm:t>
    </dgm:pt>
    <dgm:pt modelId="{B23FD721-CD41-4D4D-A59C-56F41C1FD2BB}">
      <dgm:prSet/>
      <dgm:spPr/>
      <dgm:t>
        <a:bodyPr/>
        <a:lstStyle/>
        <a:p>
          <a:r>
            <a:rPr lang="en-US" b="0" i="0" baseline="0"/>
            <a:t>Anaphylactoid syndrome of pregnancy</a:t>
          </a:r>
          <a:endParaRPr lang="en-US"/>
        </a:p>
      </dgm:t>
    </dgm:pt>
    <dgm:pt modelId="{720F58F0-CE8C-4B11-8D9E-15974BC2514B}" type="parTrans" cxnId="{8594553D-2E25-4E0B-9451-FA62EBF304A5}">
      <dgm:prSet/>
      <dgm:spPr/>
      <dgm:t>
        <a:bodyPr/>
        <a:lstStyle/>
        <a:p>
          <a:endParaRPr lang="en-US"/>
        </a:p>
      </dgm:t>
    </dgm:pt>
    <dgm:pt modelId="{86573108-A659-463E-A33D-E511485827AB}" type="sibTrans" cxnId="{8594553D-2E25-4E0B-9451-FA62EBF304A5}">
      <dgm:prSet/>
      <dgm:spPr/>
      <dgm:t>
        <a:bodyPr/>
        <a:lstStyle/>
        <a:p>
          <a:endParaRPr lang="en-US"/>
        </a:p>
      </dgm:t>
    </dgm:pt>
    <dgm:pt modelId="{D4468DB3-CEDC-477F-9201-712479536F7D}">
      <dgm:prSet/>
      <dgm:spPr/>
      <dgm:t>
        <a:bodyPr/>
        <a:lstStyle/>
        <a:p>
          <a:r>
            <a:rPr lang="en-US" b="0" i="0" baseline="0"/>
            <a:t>Teamwork/Debriefing/Role Designation</a:t>
          </a:r>
          <a:endParaRPr lang="en-US"/>
        </a:p>
      </dgm:t>
    </dgm:pt>
    <dgm:pt modelId="{320AE52C-48F2-4A6F-B758-C9CCAA6FA615}" type="parTrans" cxnId="{9F394EF8-71D6-420D-A26A-F82F1706B574}">
      <dgm:prSet/>
      <dgm:spPr/>
      <dgm:t>
        <a:bodyPr/>
        <a:lstStyle/>
        <a:p>
          <a:endParaRPr lang="en-US"/>
        </a:p>
      </dgm:t>
    </dgm:pt>
    <dgm:pt modelId="{D2219AB5-2234-43DE-AE52-1183E7C6CA8D}" type="sibTrans" cxnId="{9F394EF8-71D6-420D-A26A-F82F1706B574}">
      <dgm:prSet/>
      <dgm:spPr/>
      <dgm:t>
        <a:bodyPr/>
        <a:lstStyle/>
        <a:p>
          <a:endParaRPr lang="en-US"/>
        </a:p>
      </dgm:t>
    </dgm:pt>
    <dgm:pt modelId="{FCBC5FE3-2719-46ED-A562-B8CDCE5A3038}" type="pres">
      <dgm:prSet presAssocID="{4BBD1F3F-508B-45DE-8182-3E0B4E566FE3}" presName="vert0" presStyleCnt="0">
        <dgm:presLayoutVars>
          <dgm:dir/>
          <dgm:animOne val="branch"/>
          <dgm:animLvl val="lvl"/>
        </dgm:presLayoutVars>
      </dgm:prSet>
      <dgm:spPr/>
    </dgm:pt>
    <dgm:pt modelId="{2C962BA3-01FC-4BC7-9544-B5370E5A18C2}" type="pres">
      <dgm:prSet presAssocID="{9AF13296-98A6-4F4C-8852-8D46F1271493}" presName="thickLine" presStyleLbl="alignNode1" presStyleIdx="0" presStyleCnt="12"/>
      <dgm:spPr/>
    </dgm:pt>
    <dgm:pt modelId="{F05400E2-EB8F-428D-8C42-23F2F0B2DDE0}" type="pres">
      <dgm:prSet presAssocID="{9AF13296-98A6-4F4C-8852-8D46F1271493}" presName="horz1" presStyleCnt="0"/>
      <dgm:spPr/>
    </dgm:pt>
    <dgm:pt modelId="{FF0C59F8-0639-4037-8C89-A299A4EA3BD9}" type="pres">
      <dgm:prSet presAssocID="{9AF13296-98A6-4F4C-8852-8D46F1271493}" presName="tx1" presStyleLbl="revTx" presStyleIdx="0" presStyleCnt="12"/>
      <dgm:spPr/>
    </dgm:pt>
    <dgm:pt modelId="{A61E56D3-3921-4816-B2CE-3EF43F78B261}" type="pres">
      <dgm:prSet presAssocID="{9AF13296-98A6-4F4C-8852-8D46F1271493}" presName="vert1" presStyleCnt="0"/>
      <dgm:spPr/>
    </dgm:pt>
    <dgm:pt modelId="{7363782A-DF6C-41DB-926A-EDF862E4F179}" type="pres">
      <dgm:prSet presAssocID="{998D9105-5BD1-4CC0-A8ED-5609FD7B7FDB}" presName="thickLine" presStyleLbl="alignNode1" presStyleIdx="1" presStyleCnt="12"/>
      <dgm:spPr/>
    </dgm:pt>
    <dgm:pt modelId="{93419844-50C6-40FB-8A85-5C5104A178A0}" type="pres">
      <dgm:prSet presAssocID="{998D9105-5BD1-4CC0-A8ED-5609FD7B7FDB}" presName="horz1" presStyleCnt="0"/>
      <dgm:spPr/>
    </dgm:pt>
    <dgm:pt modelId="{0F7E5276-FF87-4FBC-B905-1B56579F45A8}" type="pres">
      <dgm:prSet presAssocID="{998D9105-5BD1-4CC0-A8ED-5609FD7B7FDB}" presName="tx1" presStyleLbl="revTx" presStyleIdx="1" presStyleCnt="12"/>
      <dgm:spPr/>
    </dgm:pt>
    <dgm:pt modelId="{F7A23B7F-51AD-40D0-B428-EFE337E5FBF4}" type="pres">
      <dgm:prSet presAssocID="{998D9105-5BD1-4CC0-A8ED-5609FD7B7FDB}" presName="vert1" presStyleCnt="0"/>
      <dgm:spPr/>
    </dgm:pt>
    <dgm:pt modelId="{994C39F8-C8EC-4106-873C-D8A6459A90E6}" type="pres">
      <dgm:prSet presAssocID="{98BFEDC9-C12B-4375-AED0-DB9D9184D4E8}" presName="thickLine" presStyleLbl="alignNode1" presStyleIdx="2" presStyleCnt="12"/>
      <dgm:spPr/>
    </dgm:pt>
    <dgm:pt modelId="{D8451CFE-915C-42CE-9DCA-43E3FB731040}" type="pres">
      <dgm:prSet presAssocID="{98BFEDC9-C12B-4375-AED0-DB9D9184D4E8}" presName="horz1" presStyleCnt="0"/>
      <dgm:spPr/>
    </dgm:pt>
    <dgm:pt modelId="{399DC94D-32A7-4B2C-B1CB-E36695DDC608}" type="pres">
      <dgm:prSet presAssocID="{98BFEDC9-C12B-4375-AED0-DB9D9184D4E8}" presName="tx1" presStyleLbl="revTx" presStyleIdx="2" presStyleCnt="12"/>
      <dgm:spPr/>
    </dgm:pt>
    <dgm:pt modelId="{38981FD7-6EB7-46DC-B28D-92C0FEA57959}" type="pres">
      <dgm:prSet presAssocID="{98BFEDC9-C12B-4375-AED0-DB9D9184D4E8}" presName="vert1" presStyleCnt="0"/>
      <dgm:spPr/>
    </dgm:pt>
    <dgm:pt modelId="{8E7BA54D-6A32-4540-9CCD-ED82FE706CE8}" type="pres">
      <dgm:prSet presAssocID="{86E77A25-C15D-44D2-BFAE-995A40F31021}" presName="thickLine" presStyleLbl="alignNode1" presStyleIdx="3" presStyleCnt="12"/>
      <dgm:spPr/>
    </dgm:pt>
    <dgm:pt modelId="{6C2EA6CF-8105-423E-B6C9-45FA85E051DA}" type="pres">
      <dgm:prSet presAssocID="{86E77A25-C15D-44D2-BFAE-995A40F31021}" presName="horz1" presStyleCnt="0"/>
      <dgm:spPr/>
    </dgm:pt>
    <dgm:pt modelId="{366C0C0D-3EC1-4D49-8F7D-35629FAD3C94}" type="pres">
      <dgm:prSet presAssocID="{86E77A25-C15D-44D2-BFAE-995A40F31021}" presName="tx1" presStyleLbl="revTx" presStyleIdx="3" presStyleCnt="12"/>
      <dgm:spPr/>
    </dgm:pt>
    <dgm:pt modelId="{1AEB31E9-376C-49B0-A608-9D0AD71ADF48}" type="pres">
      <dgm:prSet presAssocID="{86E77A25-C15D-44D2-BFAE-995A40F31021}" presName="vert1" presStyleCnt="0"/>
      <dgm:spPr/>
    </dgm:pt>
    <dgm:pt modelId="{B0C4DB13-B6AD-48D9-80FF-B3BF69DEDAAA}" type="pres">
      <dgm:prSet presAssocID="{136EF57A-ADEE-4FB2-9FF5-858B8BC264DD}" presName="thickLine" presStyleLbl="alignNode1" presStyleIdx="4" presStyleCnt="12"/>
      <dgm:spPr/>
    </dgm:pt>
    <dgm:pt modelId="{9522BA52-B07D-4C9E-9F65-5A3A3BC4EC07}" type="pres">
      <dgm:prSet presAssocID="{136EF57A-ADEE-4FB2-9FF5-858B8BC264DD}" presName="horz1" presStyleCnt="0"/>
      <dgm:spPr/>
    </dgm:pt>
    <dgm:pt modelId="{328E69EE-B168-4D86-912D-7C42364126C9}" type="pres">
      <dgm:prSet presAssocID="{136EF57A-ADEE-4FB2-9FF5-858B8BC264DD}" presName="tx1" presStyleLbl="revTx" presStyleIdx="4" presStyleCnt="12"/>
      <dgm:spPr/>
    </dgm:pt>
    <dgm:pt modelId="{A9FF62AF-BD86-4CFB-AFD1-FA23635113EE}" type="pres">
      <dgm:prSet presAssocID="{136EF57A-ADEE-4FB2-9FF5-858B8BC264DD}" presName="vert1" presStyleCnt="0"/>
      <dgm:spPr/>
    </dgm:pt>
    <dgm:pt modelId="{A4A9977C-5C51-4925-83F0-7CAD530E59CA}" type="pres">
      <dgm:prSet presAssocID="{E9B8A563-9636-4E64-B531-209C719318CC}" presName="thickLine" presStyleLbl="alignNode1" presStyleIdx="5" presStyleCnt="12"/>
      <dgm:spPr/>
    </dgm:pt>
    <dgm:pt modelId="{B0BBCBEB-104C-49C3-9F70-C7A24A65F831}" type="pres">
      <dgm:prSet presAssocID="{E9B8A563-9636-4E64-B531-209C719318CC}" presName="horz1" presStyleCnt="0"/>
      <dgm:spPr/>
    </dgm:pt>
    <dgm:pt modelId="{67E3F5C3-9FC4-4CED-8A7F-7C6636754C0F}" type="pres">
      <dgm:prSet presAssocID="{E9B8A563-9636-4E64-B531-209C719318CC}" presName="tx1" presStyleLbl="revTx" presStyleIdx="5" presStyleCnt="12"/>
      <dgm:spPr/>
    </dgm:pt>
    <dgm:pt modelId="{611BBBBB-DBF5-421E-ACB5-A42DFFF2AED6}" type="pres">
      <dgm:prSet presAssocID="{E9B8A563-9636-4E64-B531-209C719318CC}" presName="vert1" presStyleCnt="0"/>
      <dgm:spPr/>
    </dgm:pt>
    <dgm:pt modelId="{5C7EA3AE-7C1B-4E43-9EDA-0291F28169F0}" type="pres">
      <dgm:prSet presAssocID="{280DCD13-7E75-4D0E-BFBE-A2CCC988953C}" presName="thickLine" presStyleLbl="alignNode1" presStyleIdx="6" presStyleCnt="12"/>
      <dgm:spPr/>
    </dgm:pt>
    <dgm:pt modelId="{BCF75750-8147-4D13-93EC-8782A7B5C11B}" type="pres">
      <dgm:prSet presAssocID="{280DCD13-7E75-4D0E-BFBE-A2CCC988953C}" presName="horz1" presStyleCnt="0"/>
      <dgm:spPr/>
    </dgm:pt>
    <dgm:pt modelId="{BAC03441-11E3-44F3-A6CC-176169E27910}" type="pres">
      <dgm:prSet presAssocID="{280DCD13-7E75-4D0E-BFBE-A2CCC988953C}" presName="tx1" presStyleLbl="revTx" presStyleIdx="6" presStyleCnt="12"/>
      <dgm:spPr/>
    </dgm:pt>
    <dgm:pt modelId="{28DF642F-1F82-4BE1-B146-3F4B9E15F928}" type="pres">
      <dgm:prSet presAssocID="{280DCD13-7E75-4D0E-BFBE-A2CCC988953C}" presName="vert1" presStyleCnt="0"/>
      <dgm:spPr/>
    </dgm:pt>
    <dgm:pt modelId="{3E2F07B6-DA40-4A66-87DB-79003076A5B1}" type="pres">
      <dgm:prSet presAssocID="{79C915A8-58C8-43EC-8D8F-EF8C154365F7}" presName="thickLine" presStyleLbl="alignNode1" presStyleIdx="7" presStyleCnt="12"/>
      <dgm:spPr/>
    </dgm:pt>
    <dgm:pt modelId="{BF8B44DE-6392-4E82-B0E8-F420AAD51D8B}" type="pres">
      <dgm:prSet presAssocID="{79C915A8-58C8-43EC-8D8F-EF8C154365F7}" presName="horz1" presStyleCnt="0"/>
      <dgm:spPr/>
    </dgm:pt>
    <dgm:pt modelId="{76FB09FC-5687-45EF-9FD6-09181E10293C}" type="pres">
      <dgm:prSet presAssocID="{79C915A8-58C8-43EC-8D8F-EF8C154365F7}" presName="tx1" presStyleLbl="revTx" presStyleIdx="7" presStyleCnt="12"/>
      <dgm:spPr/>
    </dgm:pt>
    <dgm:pt modelId="{C5AD1E45-7640-488C-A38A-D673D2F8AF07}" type="pres">
      <dgm:prSet presAssocID="{79C915A8-58C8-43EC-8D8F-EF8C154365F7}" presName="vert1" presStyleCnt="0"/>
      <dgm:spPr/>
    </dgm:pt>
    <dgm:pt modelId="{55D55544-8CD9-4EF1-B5BD-16567A7276A0}" type="pres">
      <dgm:prSet presAssocID="{7848C066-F5D0-4150-AA2D-119C4CF979DF}" presName="thickLine" presStyleLbl="alignNode1" presStyleIdx="8" presStyleCnt="12"/>
      <dgm:spPr/>
    </dgm:pt>
    <dgm:pt modelId="{F55E571E-086A-4C73-A83D-B7620366BC88}" type="pres">
      <dgm:prSet presAssocID="{7848C066-F5D0-4150-AA2D-119C4CF979DF}" presName="horz1" presStyleCnt="0"/>
      <dgm:spPr/>
    </dgm:pt>
    <dgm:pt modelId="{BF13D057-D031-4A00-BA77-4D88DF431DB1}" type="pres">
      <dgm:prSet presAssocID="{7848C066-F5D0-4150-AA2D-119C4CF979DF}" presName="tx1" presStyleLbl="revTx" presStyleIdx="8" presStyleCnt="12"/>
      <dgm:spPr/>
    </dgm:pt>
    <dgm:pt modelId="{376273FD-8548-47CB-81C9-790EE360EAED}" type="pres">
      <dgm:prSet presAssocID="{7848C066-F5D0-4150-AA2D-119C4CF979DF}" presName="vert1" presStyleCnt="0"/>
      <dgm:spPr/>
    </dgm:pt>
    <dgm:pt modelId="{56D4F4B2-4D83-4E7A-80C5-037D53DC5EAD}" type="pres">
      <dgm:prSet presAssocID="{AE5A6F76-C80D-4D0F-94B5-B59DE024D971}" presName="thickLine" presStyleLbl="alignNode1" presStyleIdx="9" presStyleCnt="12"/>
      <dgm:spPr/>
    </dgm:pt>
    <dgm:pt modelId="{8D3E30B7-4146-48A3-86BC-4665274E26DA}" type="pres">
      <dgm:prSet presAssocID="{AE5A6F76-C80D-4D0F-94B5-B59DE024D971}" presName="horz1" presStyleCnt="0"/>
      <dgm:spPr/>
    </dgm:pt>
    <dgm:pt modelId="{B4CE298E-682B-4449-99DC-348AE47326BA}" type="pres">
      <dgm:prSet presAssocID="{AE5A6F76-C80D-4D0F-94B5-B59DE024D971}" presName="tx1" presStyleLbl="revTx" presStyleIdx="9" presStyleCnt="12"/>
      <dgm:spPr/>
    </dgm:pt>
    <dgm:pt modelId="{490FDBF9-CCD7-4819-A8DC-C1198575FB57}" type="pres">
      <dgm:prSet presAssocID="{AE5A6F76-C80D-4D0F-94B5-B59DE024D971}" presName="vert1" presStyleCnt="0"/>
      <dgm:spPr/>
    </dgm:pt>
    <dgm:pt modelId="{EBC2FFCF-0F27-41D3-A7FF-3B4B7A3A909D}" type="pres">
      <dgm:prSet presAssocID="{B23FD721-CD41-4D4D-A59C-56F41C1FD2BB}" presName="thickLine" presStyleLbl="alignNode1" presStyleIdx="10" presStyleCnt="12"/>
      <dgm:spPr/>
    </dgm:pt>
    <dgm:pt modelId="{178A1913-FD87-4893-BA32-C4CEB1D2F847}" type="pres">
      <dgm:prSet presAssocID="{B23FD721-CD41-4D4D-A59C-56F41C1FD2BB}" presName="horz1" presStyleCnt="0"/>
      <dgm:spPr/>
    </dgm:pt>
    <dgm:pt modelId="{88878AAD-2EA4-44E4-ADAD-66BC2A9545F8}" type="pres">
      <dgm:prSet presAssocID="{B23FD721-CD41-4D4D-A59C-56F41C1FD2BB}" presName="tx1" presStyleLbl="revTx" presStyleIdx="10" presStyleCnt="12"/>
      <dgm:spPr/>
    </dgm:pt>
    <dgm:pt modelId="{F6E9D303-E878-422E-8685-C91457331795}" type="pres">
      <dgm:prSet presAssocID="{B23FD721-CD41-4D4D-A59C-56F41C1FD2BB}" presName="vert1" presStyleCnt="0"/>
      <dgm:spPr/>
    </dgm:pt>
    <dgm:pt modelId="{EA82129C-9125-41F8-AE3D-EA15E4C357FE}" type="pres">
      <dgm:prSet presAssocID="{D4468DB3-CEDC-477F-9201-712479536F7D}" presName="thickLine" presStyleLbl="alignNode1" presStyleIdx="11" presStyleCnt="12"/>
      <dgm:spPr/>
    </dgm:pt>
    <dgm:pt modelId="{4CB68F28-00F2-4558-9D7A-38F6900CBC92}" type="pres">
      <dgm:prSet presAssocID="{D4468DB3-CEDC-477F-9201-712479536F7D}" presName="horz1" presStyleCnt="0"/>
      <dgm:spPr/>
    </dgm:pt>
    <dgm:pt modelId="{5EFCCB5F-D629-441A-B9C8-CB6E6A2C0914}" type="pres">
      <dgm:prSet presAssocID="{D4468DB3-CEDC-477F-9201-712479536F7D}" presName="tx1" presStyleLbl="revTx" presStyleIdx="11" presStyleCnt="12"/>
      <dgm:spPr/>
    </dgm:pt>
    <dgm:pt modelId="{FED6250F-4628-481E-A035-937A2EFA86BB}" type="pres">
      <dgm:prSet presAssocID="{D4468DB3-CEDC-477F-9201-712479536F7D}" presName="vert1" presStyleCnt="0"/>
      <dgm:spPr/>
    </dgm:pt>
  </dgm:ptLst>
  <dgm:cxnLst>
    <dgm:cxn modelId="{DD1E4306-006D-4A95-A226-BC9791B9BD4F}" type="presOf" srcId="{98BFEDC9-C12B-4375-AED0-DB9D9184D4E8}" destId="{399DC94D-32A7-4B2C-B1CB-E36695DDC608}" srcOrd="0" destOrd="0" presId="urn:microsoft.com/office/officeart/2008/layout/LinedList"/>
    <dgm:cxn modelId="{8033E416-1823-4F0E-A721-6C3E3296CE78}" type="presOf" srcId="{E9B8A563-9636-4E64-B531-209C719318CC}" destId="{67E3F5C3-9FC4-4CED-8A7F-7C6636754C0F}" srcOrd="0" destOrd="0" presId="urn:microsoft.com/office/officeart/2008/layout/LinedList"/>
    <dgm:cxn modelId="{84D8812D-F657-45DD-BE8E-B427EC879827}" type="presOf" srcId="{79C915A8-58C8-43EC-8D8F-EF8C154365F7}" destId="{76FB09FC-5687-45EF-9FD6-09181E10293C}" srcOrd="0" destOrd="0" presId="urn:microsoft.com/office/officeart/2008/layout/LinedList"/>
    <dgm:cxn modelId="{2E6F8231-5818-48E6-8D0F-7E6BB75C6817}" srcId="{4BBD1F3F-508B-45DE-8182-3E0B4E566FE3}" destId="{86E77A25-C15D-44D2-BFAE-995A40F31021}" srcOrd="3" destOrd="0" parTransId="{65A23E06-D303-4799-9DC1-8F347853BA40}" sibTransId="{80128341-EE23-49DD-9D8A-8ACCDFE1C738}"/>
    <dgm:cxn modelId="{9A9C9536-1DFC-4616-B259-FF38576102BB}" srcId="{4BBD1F3F-508B-45DE-8182-3E0B4E566FE3}" destId="{79C915A8-58C8-43EC-8D8F-EF8C154365F7}" srcOrd="7" destOrd="0" parTransId="{78339AD1-4C8C-44B2-A4A9-D1BE0CB34DEA}" sibTransId="{E3F9F06A-571E-49E4-A1DC-A5A4CD2DC04F}"/>
    <dgm:cxn modelId="{8594553D-2E25-4E0B-9451-FA62EBF304A5}" srcId="{4BBD1F3F-508B-45DE-8182-3E0B4E566FE3}" destId="{B23FD721-CD41-4D4D-A59C-56F41C1FD2BB}" srcOrd="10" destOrd="0" parTransId="{720F58F0-CE8C-4B11-8D9E-15974BC2514B}" sibTransId="{86573108-A659-463E-A33D-E511485827AB}"/>
    <dgm:cxn modelId="{2251BB45-22DB-47E5-BF47-2D37B4C63F13}" type="presOf" srcId="{B23FD721-CD41-4D4D-A59C-56F41C1FD2BB}" destId="{88878AAD-2EA4-44E4-ADAD-66BC2A9545F8}" srcOrd="0" destOrd="0" presId="urn:microsoft.com/office/officeart/2008/layout/LinedList"/>
    <dgm:cxn modelId="{1CE4F14D-D1EC-416A-8DED-24AEB5E77418}" type="presOf" srcId="{4BBD1F3F-508B-45DE-8182-3E0B4E566FE3}" destId="{FCBC5FE3-2719-46ED-A562-B8CDCE5A3038}" srcOrd="0" destOrd="0" presId="urn:microsoft.com/office/officeart/2008/layout/LinedList"/>
    <dgm:cxn modelId="{5995444E-DFF7-4C8E-8672-7C3F071D605C}" srcId="{4BBD1F3F-508B-45DE-8182-3E0B4E566FE3}" destId="{280DCD13-7E75-4D0E-BFBE-A2CCC988953C}" srcOrd="6" destOrd="0" parTransId="{2D59DE19-83C9-44A5-897B-BFCA8C58B645}" sibTransId="{E264C723-528D-4A00-BD7C-964415DA6950}"/>
    <dgm:cxn modelId="{DC49A671-7E13-40D4-B645-E690B052C7EB}" type="presOf" srcId="{280DCD13-7E75-4D0E-BFBE-A2CCC988953C}" destId="{BAC03441-11E3-44F3-A6CC-176169E27910}" srcOrd="0" destOrd="0" presId="urn:microsoft.com/office/officeart/2008/layout/LinedList"/>
    <dgm:cxn modelId="{3CF44956-4A86-4C7D-9AFF-84EEF2ABEE6E}" type="presOf" srcId="{998D9105-5BD1-4CC0-A8ED-5609FD7B7FDB}" destId="{0F7E5276-FF87-4FBC-B905-1B56579F45A8}" srcOrd="0" destOrd="0" presId="urn:microsoft.com/office/officeart/2008/layout/LinedList"/>
    <dgm:cxn modelId="{488CFB77-08EB-47D8-9A21-FC4D4AB8EBCC}" srcId="{4BBD1F3F-508B-45DE-8182-3E0B4E566FE3}" destId="{9AF13296-98A6-4F4C-8852-8D46F1271493}" srcOrd="0" destOrd="0" parTransId="{D9250F66-CA87-4683-AB2C-B426F4B5AD5A}" sibTransId="{4C7BA0C8-6A31-4626-BC32-D92217130015}"/>
    <dgm:cxn modelId="{5908037A-B338-4007-AD2E-22A1769914CB}" srcId="{4BBD1F3F-508B-45DE-8182-3E0B4E566FE3}" destId="{98BFEDC9-C12B-4375-AED0-DB9D9184D4E8}" srcOrd="2" destOrd="0" parTransId="{D22D9B6B-48F9-4345-A02D-DA27BBA1EA44}" sibTransId="{85B6D0CA-3159-42D4-BA8A-89A968D72217}"/>
    <dgm:cxn modelId="{69228F87-0ED7-471D-ADED-CD373E9F5483}" type="presOf" srcId="{86E77A25-C15D-44D2-BFAE-995A40F31021}" destId="{366C0C0D-3EC1-4D49-8F7D-35629FAD3C94}" srcOrd="0" destOrd="0" presId="urn:microsoft.com/office/officeart/2008/layout/LinedList"/>
    <dgm:cxn modelId="{77717A97-D79A-45E9-9993-24AD13E262EE}" type="presOf" srcId="{9AF13296-98A6-4F4C-8852-8D46F1271493}" destId="{FF0C59F8-0639-4037-8C89-A299A4EA3BD9}" srcOrd="0" destOrd="0" presId="urn:microsoft.com/office/officeart/2008/layout/LinedList"/>
    <dgm:cxn modelId="{0747189D-662F-4D01-B93D-15FD964B76F4}" type="presOf" srcId="{136EF57A-ADEE-4FB2-9FF5-858B8BC264DD}" destId="{328E69EE-B168-4D86-912D-7C42364126C9}" srcOrd="0" destOrd="0" presId="urn:microsoft.com/office/officeart/2008/layout/LinedList"/>
    <dgm:cxn modelId="{D5546F9F-B27E-4F38-9289-D0DE73FF02FA}" srcId="{4BBD1F3F-508B-45DE-8182-3E0B4E566FE3}" destId="{998D9105-5BD1-4CC0-A8ED-5609FD7B7FDB}" srcOrd="1" destOrd="0" parTransId="{D0CF2FAF-C033-47A0-A845-1B858A6E2997}" sibTransId="{8F2EB7F0-A3B7-432A-8C7D-5F6B17D21AD3}"/>
    <dgm:cxn modelId="{366663A3-438D-4D45-B482-3B7E127394F3}" srcId="{4BBD1F3F-508B-45DE-8182-3E0B4E566FE3}" destId="{7848C066-F5D0-4150-AA2D-119C4CF979DF}" srcOrd="8" destOrd="0" parTransId="{D687EE30-9881-4DBB-ACA7-F86BE71CF8F6}" sibTransId="{259A4118-986B-414D-9E5A-6DE6C7FD643D}"/>
    <dgm:cxn modelId="{37133FCC-4FB2-4AC4-B7E3-7B094E97DA3B}" type="presOf" srcId="{D4468DB3-CEDC-477F-9201-712479536F7D}" destId="{5EFCCB5F-D629-441A-B9C8-CB6E6A2C0914}" srcOrd="0" destOrd="0" presId="urn:microsoft.com/office/officeart/2008/layout/LinedList"/>
    <dgm:cxn modelId="{FD8C77DC-3DAB-4BEA-885F-F4C26F26FDE3}" srcId="{4BBD1F3F-508B-45DE-8182-3E0B4E566FE3}" destId="{E9B8A563-9636-4E64-B531-209C719318CC}" srcOrd="5" destOrd="0" parTransId="{2B6E6483-F416-4B0C-804F-DD6BF5B5AE9C}" sibTransId="{1A4A04EE-1757-4EB5-8D6E-00E3C5A44AF5}"/>
    <dgm:cxn modelId="{1B5ACDE5-ABEE-4915-B8C9-BFEFBA78EC3A}" srcId="{4BBD1F3F-508B-45DE-8182-3E0B4E566FE3}" destId="{AE5A6F76-C80D-4D0F-94B5-B59DE024D971}" srcOrd="9" destOrd="0" parTransId="{41713F6E-B817-4DBB-9769-550014A8DE37}" sibTransId="{AC5C069C-F893-446A-924C-97E49BD7B4A3}"/>
    <dgm:cxn modelId="{FDE363E9-26CE-4A7B-B519-0FBFAFEF880C}" type="presOf" srcId="{AE5A6F76-C80D-4D0F-94B5-B59DE024D971}" destId="{B4CE298E-682B-4449-99DC-348AE47326BA}" srcOrd="0" destOrd="0" presId="urn:microsoft.com/office/officeart/2008/layout/LinedList"/>
    <dgm:cxn modelId="{F4A860F2-FD8B-4F3B-893F-2E2A8808165B}" type="presOf" srcId="{7848C066-F5D0-4150-AA2D-119C4CF979DF}" destId="{BF13D057-D031-4A00-BA77-4D88DF431DB1}" srcOrd="0" destOrd="0" presId="urn:microsoft.com/office/officeart/2008/layout/LinedList"/>
    <dgm:cxn modelId="{FA8C04F8-772C-4216-A048-354FF7117BE6}" srcId="{4BBD1F3F-508B-45DE-8182-3E0B4E566FE3}" destId="{136EF57A-ADEE-4FB2-9FF5-858B8BC264DD}" srcOrd="4" destOrd="0" parTransId="{42E0F6E0-A628-4A00-95B5-B4FB4B592A03}" sibTransId="{34FE595F-8A99-4D3A-A405-C28D12F1671C}"/>
    <dgm:cxn modelId="{9F394EF8-71D6-420D-A26A-F82F1706B574}" srcId="{4BBD1F3F-508B-45DE-8182-3E0B4E566FE3}" destId="{D4468DB3-CEDC-477F-9201-712479536F7D}" srcOrd="11" destOrd="0" parTransId="{320AE52C-48F2-4A6F-B758-C9CCAA6FA615}" sibTransId="{D2219AB5-2234-43DE-AE52-1183E7C6CA8D}"/>
    <dgm:cxn modelId="{E4294240-363D-4A98-AE16-A3A33764D9F8}" type="presParOf" srcId="{FCBC5FE3-2719-46ED-A562-B8CDCE5A3038}" destId="{2C962BA3-01FC-4BC7-9544-B5370E5A18C2}" srcOrd="0" destOrd="0" presId="urn:microsoft.com/office/officeart/2008/layout/LinedList"/>
    <dgm:cxn modelId="{C8D79A5E-74C5-43C7-BFFC-800B582FE66E}" type="presParOf" srcId="{FCBC5FE3-2719-46ED-A562-B8CDCE5A3038}" destId="{F05400E2-EB8F-428D-8C42-23F2F0B2DDE0}" srcOrd="1" destOrd="0" presId="urn:microsoft.com/office/officeart/2008/layout/LinedList"/>
    <dgm:cxn modelId="{2EA35332-EC2B-4164-9924-AD4BDB3A4858}" type="presParOf" srcId="{F05400E2-EB8F-428D-8C42-23F2F0B2DDE0}" destId="{FF0C59F8-0639-4037-8C89-A299A4EA3BD9}" srcOrd="0" destOrd="0" presId="urn:microsoft.com/office/officeart/2008/layout/LinedList"/>
    <dgm:cxn modelId="{F6E86513-05D7-47BD-901B-2FE340323E02}" type="presParOf" srcId="{F05400E2-EB8F-428D-8C42-23F2F0B2DDE0}" destId="{A61E56D3-3921-4816-B2CE-3EF43F78B261}" srcOrd="1" destOrd="0" presId="urn:microsoft.com/office/officeart/2008/layout/LinedList"/>
    <dgm:cxn modelId="{66F03C96-62AF-4867-9497-CC5AC18C6DAD}" type="presParOf" srcId="{FCBC5FE3-2719-46ED-A562-B8CDCE5A3038}" destId="{7363782A-DF6C-41DB-926A-EDF862E4F179}" srcOrd="2" destOrd="0" presId="urn:microsoft.com/office/officeart/2008/layout/LinedList"/>
    <dgm:cxn modelId="{835590F3-BEA1-496A-A894-9BE362DCF201}" type="presParOf" srcId="{FCBC5FE3-2719-46ED-A562-B8CDCE5A3038}" destId="{93419844-50C6-40FB-8A85-5C5104A178A0}" srcOrd="3" destOrd="0" presId="urn:microsoft.com/office/officeart/2008/layout/LinedList"/>
    <dgm:cxn modelId="{42EA9279-61FB-42D5-8AFB-38AE8AD29D31}" type="presParOf" srcId="{93419844-50C6-40FB-8A85-5C5104A178A0}" destId="{0F7E5276-FF87-4FBC-B905-1B56579F45A8}" srcOrd="0" destOrd="0" presId="urn:microsoft.com/office/officeart/2008/layout/LinedList"/>
    <dgm:cxn modelId="{456B63A9-0195-4024-A8A6-49BB9970635C}" type="presParOf" srcId="{93419844-50C6-40FB-8A85-5C5104A178A0}" destId="{F7A23B7F-51AD-40D0-B428-EFE337E5FBF4}" srcOrd="1" destOrd="0" presId="urn:microsoft.com/office/officeart/2008/layout/LinedList"/>
    <dgm:cxn modelId="{160E9251-9CDE-4185-902C-918D155C042F}" type="presParOf" srcId="{FCBC5FE3-2719-46ED-A562-B8CDCE5A3038}" destId="{994C39F8-C8EC-4106-873C-D8A6459A90E6}" srcOrd="4" destOrd="0" presId="urn:microsoft.com/office/officeart/2008/layout/LinedList"/>
    <dgm:cxn modelId="{56AB8940-2065-4C59-B640-77F4309B32A7}" type="presParOf" srcId="{FCBC5FE3-2719-46ED-A562-B8CDCE5A3038}" destId="{D8451CFE-915C-42CE-9DCA-43E3FB731040}" srcOrd="5" destOrd="0" presId="urn:microsoft.com/office/officeart/2008/layout/LinedList"/>
    <dgm:cxn modelId="{2A49BC56-15A6-4551-AF83-66FB52BD2039}" type="presParOf" srcId="{D8451CFE-915C-42CE-9DCA-43E3FB731040}" destId="{399DC94D-32A7-4B2C-B1CB-E36695DDC608}" srcOrd="0" destOrd="0" presId="urn:microsoft.com/office/officeart/2008/layout/LinedList"/>
    <dgm:cxn modelId="{90800AB5-129B-4581-87C5-CC196F73DA97}" type="presParOf" srcId="{D8451CFE-915C-42CE-9DCA-43E3FB731040}" destId="{38981FD7-6EB7-46DC-B28D-92C0FEA57959}" srcOrd="1" destOrd="0" presId="urn:microsoft.com/office/officeart/2008/layout/LinedList"/>
    <dgm:cxn modelId="{22657DD4-E64F-4E39-8B8C-F04275F5A342}" type="presParOf" srcId="{FCBC5FE3-2719-46ED-A562-B8CDCE5A3038}" destId="{8E7BA54D-6A32-4540-9CCD-ED82FE706CE8}" srcOrd="6" destOrd="0" presId="urn:microsoft.com/office/officeart/2008/layout/LinedList"/>
    <dgm:cxn modelId="{28399299-D2BD-413A-8ECD-7B51809B16E3}" type="presParOf" srcId="{FCBC5FE3-2719-46ED-A562-B8CDCE5A3038}" destId="{6C2EA6CF-8105-423E-B6C9-45FA85E051DA}" srcOrd="7" destOrd="0" presId="urn:microsoft.com/office/officeart/2008/layout/LinedList"/>
    <dgm:cxn modelId="{687600C0-8821-451A-8537-988A11B8CC19}" type="presParOf" srcId="{6C2EA6CF-8105-423E-B6C9-45FA85E051DA}" destId="{366C0C0D-3EC1-4D49-8F7D-35629FAD3C94}" srcOrd="0" destOrd="0" presId="urn:microsoft.com/office/officeart/2008/layout/LinedList"/>
    <dgm:cxn modelId="{F163C22F-38A2-4E2F-876A-8BDBF5C3D025}" type="presParOf" srcId="{6C2EA6CF-8105-423E-B6C9-45FA85E051DA}" destId="{1AEB31E9-376C-49B0-A608-9D0AD71ADF48}" srcOrd="1" destOrd="0" presId="urn:microsoft.com/office/officeart/2008/layout/LinedList"/>
    <dgm:cxn modelId="{57EC8349-1A48-4FBE-860F-A22D17577765}" type="presParOf" srcId="{FCBC5FE3-2719-46ED-A562-B8CDCE5A3038}" destId="{B0C4DB13-B6AD-48D9-80FF-B3BF69DEDAAA}" srcOrd="8" destOrd="0" presId="urn:microsoft.com/office/officeart/2008/layout/LinedList"/>
    <dgm:cxn modelId="{B93DB11D-7E38-4DF0-93E8-6ED402D025A4}" type="presParOf" srcId="{FCBC5FE3-2719-46ED-A562-B8CDCE5A3038}" destId="{9522BA52-B07D-4C9E-9F65-5A3A3BC4EC07}" srcOrd="9" destOrd="0" presId="urn:microsoft.com/office/officeart/2008/layout/LinedList"/>
    <dgm:cxn modelId="{60F1998E-50DE-45CD-9BFA-2222131E687D}" type="presParOf" srcId="{9522BA52-B07D-4C9E-9F65-5A3A3BC4EC07}" destId="{328E69EE-B168-4D86-912D-7C42364126C9}" srcOrd="0" destOrd="0" presId="urn:microsoft.com/office/officeart/2008/layout/LinedList"/>
    <dgm:cxn modelId="{781359FA-19B7-4FC6-AE0C-476721AC89F7}" type="presParOf" srcId="{9522BA52-B07D-4C9E-9F65-5A3A3BC4EC07}" destId="{A9FF62AF-BD86-4CFB-AFD1-FA23635113EE}" srcOrd="1" destOrd="0" presId="urn:microsoft.com/office/officeart/2008/layout/LinedList"/>
    <dgm:cxn modelId="{12E70BCE-44F8-4F85-A66F-6FD71198106E}" type="presParOf" srcId="{FCBC5FE3-2719-46ED-A562-B8CDCE5A3038}" destId="{A4A9977C-5C51-4925-83F0-7CAD530E59CA}" srcOrd="10" destOrd="0" presId="urn:microsoft.com/office/officeart/2008/layout/LinedList"/>
    <dgm:cxn modelId="{1D0B60AC-8280-4EB9-B0D7-127C5FBC4356}" type="presParOf" srcId="{FCBC5FE3-2719-46ED-A562-B8CDCE5A3038}" destId="{B0BBCBEB-104C-49C3-9F70-C7A24A65F831}" srcOrd="11" destOrd="0" presId="urn:microsoft.com/office/officeart/2008/layout/LinedList"/>
    <dgm:cxn modelId="{48160A3B-0FFB-4191-85F1-6E2982432AC3}" type="presParOf" srcId="{B0BBCBEB-104C-49C3-9F70-C7A24A65F831}" destId="{67E3F5C3-9FC4-4CED-8A7F-7C6636754C0F}" srcOrd="0" destOrd="0" presId="urn:microsoft.com/office/officeart/2008/layout/LinedList"/>
    <dgm:cxn modelId="{AAE149F9-8DAB-4FEB-896C-99DAFC85F921}" type="presParOf" srcId="{B0BBCBEB-104C-49C3-9F70-C7A24A65F831}" destId="{611BBBBB-DBF5-421E-ACB5-A42DFFF2AED6}" srcOrd="1" destOrd="0" presId="urn:microsoft.com/office/officeart/2008/layout/LinedList"/>
    <dgm:cxn modelId="{AF626144-522E-452C-8AC4-8350F84D37EF}" type="presParOf" srcId="{FCBC5FE3-2719-46ED-A562-B8CDCE5A3038}" destId="{5C7EA3AE-7C1B-4E43-9EDA-0291F28169F0}" srcOrd="12" destOrd="0" presId="urn:microsoft.com/office/officeart/2008/layout/LinedList"/>
    <dgm:cxn modelId="{8F07186F-A2B8-4823-B2EE-C26816FF61EE}" type="presParOf" srcId="{FCBC5FE3-2719-46ED-A562-B8CDCE5A3038}" destId="{BCF75750-8147-4D13-93EC-8782A7B5C11B}" srcOrd="13" destOrd="0" presId="urn:microsoft.com/office/officeart/2008/layout/LinedList"/>
    <dgm:cxn modelId="{74906C37-B628-4B8D-AF7A-3595F0E7D2DD}" type="presParOf" srcId="{BCF75750-8147-4D13-93EC-8782A7B5C11B}" destId="{BAC03441-11E3-44F3-A6CC-176169E27910}" srcOrd="0" destOrd="0" presId="urn:microsoft.com/office/officeart/2008/layout/LinedList"/>
    <dgm:cxn modelId="{55C1903B-F28E-4221-8C8D-3B398DE69187}" type="presParOf" srcId="{BCF75750-8147-4D13-93EC-8782A7B5C11B}" destId="{28DF642F-1F82-4BE1-B146-3F4B9E15F928}" srcOrd="1" destOrd="0" presId="urn:microsoft.com/office/officeart/2008/layout/LinedList"/>
    <dgm:cxn modelId="{0D2117BC-432E-41A4-9D1C-BB5D2547A538}" type="presParOf" srcId="{FCBC5FE3-2719-46ED-A562-B8CDCE5A3038}" destId="{3E2F07B6-DA40-4A66-87DB-79003076A5B1}" srcOrd="14" destOrd="0" presId="urn:microsoft.com/office/officeart/2008/layout/LinedList"/>
    <dgm:cxn modelId="{D35BF1AC-B3E8-4ED3-91F9-49F3BBB90847}" type="presParOf" srcId="{FCBC5FE3-2719-46ED-A562-B8CDCE5A3038}" destId="{BF8B44DE-6392-4E82-B0E8-F420AAD51D8B}" srcOrd="15" destOrd="0" presId="urn:microsoft.com/office/officeart/2008/layout/LinedList"/>
    <dgm:cxn modelId="{3D12CC2E-7E33-4FB3-BD55-8A97B5B98DA2}" type="presParOf" srcId="{BF8B44DE-6392-4E82-B0E8-F420AAD51D8B}" destId="{76FB09FC-5687-45EF-9FD6-09181E10293C}" srcOrd="0" destOrd="0" presId="urn:microsoft.com/office/officeart/2008/layout/LinedList"/>
    <dgm:cxn modelId="{741A78D9-4A0F-4160-A0B8-A9E406E5B67E}" type="presParOf" srcId="{BF8B44DE-6392-4E82-B0E8-F420AAD51D8B}" destId="{C5AD1E45-7640-488C-A38A-D673D2F8AF07}" srcOrd="1" destOrd="0" presId="urn:microsoft.com/office/officeart/2008/layout/LinedList"/>
    <dgm:cxn modelId="{A12F390D-C35A-4EF7-87C7-5B2D70BC732E}" type="presParOf" srcId="{FCBC5FE3-2719-46ED-A562-B8CDCE5A3038}" destId="{55D55544-8CD9-4EF1-B5BD-16567A7276A0}" srcOrd="16" destOrd="0" presId="urn:microsoft.com/office/officeart/2008/layout/LinedList"/>
    <dgm:cxn modelId="{74F4EF95-E70A-4731-ADC0-FDA2A1C5F7B9}" type="presParOf" srcId="{FCBC5FE3-2719-46ED-A562-B8CDCE5A3038}" destId="{F55E571E-086A-4C73-A83D-B7620366BC88}" srcOrd="17" destOrd="0" presId="urn:microsoft.com/office/officeart/2008/layout/LinedList"/>
    <dgm:cxn modelId="{81D8BEBE-FE4C-47AA-8D80-0F3348E06C79}" type="presParOf" srcId="{F55E571E-086A-4C73-A83D-B7620366BC88}" destId="{BF13D057-D031-4A00-BA77-4D88DF431DB1}" srcOrd="0" destOrd="0" presId="urn:microsoft.com/office/officeart/2008/layout/LinedList"/>
    <dgm:cxn modelId="{15BC7094-2618-48E8-8722-387EEA4A97AD}" type="presParOf" srcId="{F55E571E-086A-4C73-A83D-B7620366BC88}" destId="{376273FD-8548-47CB-81C9-790EE360EAED}" srcOrd="1" destOrd="0" presId="urn:microsoft.com/office/officeart/2008/layout/LinedList"/>
    <dgm:cxn modelId="{7FEF5168-7D00-49B3-95C1-3423BF5F5CCA}" type="presParOf" srcId="{FCBC5FE3-2719-46ED-A562-B8CDCE5A3038}" destId="{56D4F4B2-4D83-4E7A-80C5-037D53DC5EAD}" srcOrd="18" destOrd="0" presId="urn:microsoft.com/office/officeart/2008/layout/LinedList"/>
    <dgm:cxn modelId="{C17AEEF9-4C98-4653-921F-6A2D2F8A5175}" type="presParOf" srcId="{FCBC5FE3-2719-46ED-A562-B8CDCE5A3038}" destId="{8D3E30B7-4146-48A3-86BC-4665274E26DA}" srcOrd="19" destOrd="0" presId="urn:microsoft.com/office/officeart/2008/layout/LinedList"/>
    <dgm:cxn modelId="{DE8CC09A-4C4D-4FFB-B90F-D7B54D7FB8C7}" type="presParOf" srcId="{8D3E30B7-4146-48A3-86BC-4665274E26DA}" destId="{B4CE298E-682B-4449-99DC-348AE47326BA}" srcOrd="0" destOrd="0" presId="urn:microsoft.com/office/officeart/2008/layout/LinedList"/>
    <dgm:cxn modelId="{3EDFA1F2-C778-4E2C-BB0E-AEE231F812B6}" type="presParOf" srcId="{8D3E30B7-4146-48A3-86BC-4665274E26DA}" destId="{490FDBF9-CCD7-4819-A8DC-C1198575FB57}" srcOrd="1" destOrd="0" presId="urn:microsoft.com/office/officeart/2008/layout/LinedList"/>
    <dgm:cxn modelId="{A4DFF414-CA4B-4281-B71C-55958CB79A99}" type="presParOf" srcId="{FCBC5FE3-2719-46ED-A562-B8CDCE5A3038}" destId="{EBC2FFCF-0F27-41D3-A7FF-3B4B7A3A909D}" srcOrd="20" destOrd="0" presId="urn:microsoft.com/office/officeart/2008/layout/LinedList"/>
    <dgm:cxn modelId="{FECCE91E-9687-43AC-9B7D-9F354C5AF22A}" type="presParOf" srcId="{FCBC5FE3-2719-46ED-A562-B8CDCE5A3038}" destId="{178A1913-FD87-4893-BA32-C4CEB1D2F847}" srcOrd="21" destOrd="0" presId="urn:microsoft.com/office/officeart/2008/layout/LinedList"/>
    <dgm:cxn modelId="{E24A75F1-76D6-4935-84D7-A78417C43258}" type="presParOf" srcId="{178A1913-FD87-4893-BA32-C4CEB1D2F847}" destId="{88878AAD-2EA4-44E4-ADAD-66BC2A9545F8}" srcOrd="0" destOrd="0" presId="urn:microsoft.com/office/officeart/2008/layout/LinedList"/>
    <dgm:cxn modelId="{770E61BC-9AAB-4E4F-AA13-B7C3BEC4B70C}" type="presParOf" srcId="{178A1913-FD87-4893-BA32-C4CEB1D2F847}" destId="{F6E9D303-E878-422E-8685-C91457331795}" srcOrd="1" destOrd="0" presId="urn:microsoft.com/office/officeart/2008/layout/LinedList"/>
    <dgm:cxn modelId="{4AE595C4-746F-4CCE-B8C0-919B24B0E147}" type="presParOf" srcId="{FCBC5FE3-2719-46ED-A562-B8CDCE5A3038}" destId="{EA82129C-9125-41F8-AE3D-EA15E4C357FE}" srcOrd="22" destOrd="0" presId="urn:microsoft.com/office/officeart/2008/layout/LinedList"/>
    <dgm:cxn modelId="{61CD64F0-FF37-4398-81EA-09BB28E78164}" type="presParOf" srcId="{FCBC5FE3-2719-46ED-A562-B8CDCE5A3038}" destId="{4CB68F28-00F2-4558-9D7A-38F6900CBC92}" srcOrd="23" destOrd="0" presId="urn:microsoft.com/office/officeart/2008/layout/LinedList"/>
    <dgm:cxn modelId="{0E09D100-C30F-4254-AF92-C55275AAB9EA}" type="presParOf" srcId="{4CB68F28-00F2-4558-9D7A-38F6900CBC92}" destId="{5EFCCB5F-D629-441A-B9C8-CB6E6A2C0914}" srcOrd="0" destOrd="0" presId="urn:microsoft.com/office/officeart/2008/layout/LinedList"/>
    <dgm:cxn modelId="{7E32AB12-CDE0-4CE7-9D39-E052222CD7C5}" type="presParOf" srcId="{4CB68F28-00F2-4558-9D7A-38F6900CBC92}" destId="{FED6250F-4628-481E-A035-937A2EFA86B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1874B5-2467-493C-BC83-58669847890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351C1B-6961-439C-A4D0-6F8383CBD06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Simulations</a:t>
          </a:r>
        </a:p>
      </dgm:t>
    </dgm:pt>
    <dgm:pt modelId="{D6A69F87-7E7C-4C07-9669-DC502EAA3CE6}" type="parTrans" cxnId="{8A896F49-3627-4C88-BDA1-0F73C7DE4139}">
      <dgm:prSet/>
      <dgm:spPr/>
      <dgm:t>
        <a:bodyPr/>
        <a:lstStyle/>
        <a:p>
          <a:endParaRPr lang="en-US"/>
        </a:p>
      </dgm:t>
    </dgm:pt>
    <dgm:pt modelId="{9A338CED-39F0-4D58-B46A-8AB1A78A75D1}" type="sibTrans" cxnId="{8A896F49-3627-4C88-BDA1-0F73C7DE4139}">
      <dgm:prSet/>
      <dgm:spPr/>
      <dgm:t>
        <a:bodyPr/>
        <a:lstStyle/>
        <a:p>
          <a:endParaRPr lang="en-US"/>
        </a:p>
      </dgm:t>
    </dgm:pt>
    <dgm:pt modelId="{9EBF6FF4-9ED1-4E88-BE80-91CF8C247BC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Escape Room</a:t>
          </a:r>
        </a:p>
      </dgm:t>
    </dgm:pt>
    <dgm:pt modelId="{E5D5E001-0DFE-4FD9-8699-0197F2E9A80F}" type="parTrans" cxnId="{75E37FD4-D804-479D-BBB3-D4075CCD2402}">
      <dgm:prSet/>
      <dgm:spPr/>
      <dgm:t>
        <a:bodyPr/>
        <a:lstStyle/>
        <a:p>
          <a:endParaRPr lang="en-US"/>
        </a:p>
      </dgm:t>
    </dgm:pt>
    <dgm:pt modelId="{43BE9199-7CA0-4AD4-B1EE-B1A379E5B3A3}" type="sibTrans" cxnId="{75E37FD4-D804-479D-BBB3-D4075CCD2402}">
      <dgm:prSet/>
      <dgm:spPr/>
      <dgm:t>
        <a:bodyPr/>
        <a:lstStyle/>
        <a:p>
          <a:endParaRPr lang="en-US"/>
        </a:p>
      </dgm:t>
    </dgm:pt>
    <dgm:pt modelId="{77C61A8C-B6A0-4E91-BA3E-6030CB64ABB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Skills Stations </a:t>
          </a:r>
        </a:p>
      </dgm:t>
    </dgm:pt>
    <dgm:pt modelId="{E5285CD4-D817-456F-80D9-377A521D1792}" type="parTrans" cxnId="{1D58CB5F-E8C6-4690-90DC-7DA0E251AE08}">
      <dgm:prSet/>
      <dgm:spPr/>
      <dgm:t>
        <a:bodyPr/>
        <a:lstStyle/>
        <a:p>
          <a:endParaRPr lang="en-US"/>
        </a:p>
      </dgm:t>
    </dgm:pt>
    <dgm:pt modelId="{66C6C82B-0703-4B2D-833D-F44AA652C236}" type="sibTrans" cxnId="{1D58CB5F-E8C6-4690-90DC-7DA0E251AE08}">
      <dgm:prSet/>
      <dgm:spPr/>
      <dgm:t>
        <a:bodyPr/>
        <a:lstStyle/>
        <a:p>
          <a:endParaRPr lang="en-US"/>
        </a:p>
      </dgm:t>
    </dgm:pt>
    <dgm:pt modelId="{4D72300F-5B0C-4A45-846C-1B48C28814D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Didactic Presentations</a:t>
          </a:r>
        </a:p>
      </dgm:t>
    </dgm:pt>
    <dgm:pt modelId="{DB70055C-BF2D-4262-9781-2C930C55B315}" type="parTrans" cxnId="{C43241B2-66C3-45BA-9DD7-C8D48D6EBD34}">
      <dgm:prSet/>
      <dgm:spPr/>
      <dgm:t>
        <a:bodyPr/>
        <a:lstStyle/>
        <a:p>
          <a:endParaRPr lang="en-US"/>
        </a:p>
      </dgm:t>
    </dgm:pt>
    <dgm:pt modelId="{AC3B85D0-CF44-4EAB-9E99-2DC7A9D8EE0B}" type="sibTrans" cxnId="{C43241B2-66C3-45BA-9DD7-C8D48D6EBD34}">
      <dgm:prSet/>
      <dgm:spPr/>
      <dgm:t>
        <a:bodyPr/>
        <a:lstStyle/>
        <a:p>
          <a:endParaRPr lang="en-US"/>
        </a:p>
      </dgm:t>
    </dgm:pt>
    <dgm:pt modelId="{45D4E09D-897B-4264-9AD3-BFFD0BA4B18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Videos</a:t>
          </a:r>
        </a:p>
      </dgm:t>
    </dgm:pt>
    <dgm:pt modelId="{B43AC3D2-7C42-4858-B4BD-259C684202A9}" type="parTrans" cxnId="{8CAF315E-1098-4842-8B42-75E37161AF2B}">
      <dgm:prSet/>
      <dgm:spPr/>
      <dgm:t>
        <a:bodyPr/>
        <a:lstStyle/>
        <a:p>
          <a:endParaRPr lang="en-US"/>
        </a:p>
      </dgm:t>
    </dgm:pt>
    <dgm:pt modelId="{AA50786D-073A-4C7F-8C89-5A7B98362082}" type="sibTrans" cxnId="{8CAF315E-1098-4842-8B42-75E37161AF2B}">
      <dgm:prSet/>
      <dgm:spPr/>
      <dgm:t>
        <a:bodyPr/>
        <a:lstStyle/>
        <a:p>
          <a:endParaRPr lang="en-US"/>
        </a:p>
      </dgm:t>
    </dgm:pt>
    <dgm:pt modelId="{1111F879-7EA8-4DD7-9214-040944EA05DE}" type="pres">
      <dgm:prSet presAssocID="{251874B5-2467-493C-BC83-586698478903}" presName="root" presStyleCnt="0">
        <dgm:presLayoutVars>
          <dgm:dir/>
          <dgm:resizeHandles val="exact"/>
        </dgm:presLayoutVars>
      </dgm:prSet>
      <dgm:spPr/>
    </dgm:pt>
    <dgm:pt modelId="{0A3BD192-58FB-45E9-BF47-72E5E56EDDFB}" type="pres">
      <dgm:prSet presAssocID="{27351C1B-6961-439C-A4D0-6F8383CBD06A}" presName="compNode" presStyleCnt="0"/>
      <dgm:spPr/>
    </dgm:pt>
    <dgm:pt modelId="{6B7D36D3-EBDD-4646-8F3F-33D82985442B}" type="pres">
      <dgm:prSet presAssocID="{27351C1B-6961-439C-A4D0-6F8383CBD06A}" presName="bgRect" presStyleLbl="bgShp" presStyleIdx="0" presStyleCnt="5"/>
      <dgm:spPr/>
    </dgm:pt>
    <dgm:pt modelId="{966F1AA4-4EDE-4229-A12F-C375406D7B3A}" type="pres">
      <dgm:prSet presAssocID="{27351C1B-6961-439C-A4D0-6F8383CBD06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1694A3EB-DFC9-496C-A314-4F28F1836735}" type="pres">
      <dgm:prSet presAssocID="{27351C1B-6961-439C-A4D0-6F8383CBD06A}" presName="spaceRect" presStyleCnt="0"/>
      <dgm:spPr/>
    </dgm:pt>
    <dgm:pt modelId="{AAB786E8-13C0-4FEA-90F2-F9BF2EC89E50}" type="pres">
      <dgm:prSet presAssocID="{27351C1B-6961-439C-A4D0-6F8383CBD06A}" presName="parTx" presStyleLbl="revTx" presStyleIdx="0" presStyleCnt="5">
        <dgm:presLayoutVars>
          <dgm:chMax val="0"/>
          <dgm:chPref val="0"/>
        </dgm:presLayoutVars>
      </dgm:prSet>
      <dgm:spPr/>
    </dgm:pt>
    <dgm:pt modelId="{A98D87C1-0C1E-4006-9C42-840A8FAB23BA}" type="pres">
      <dgm:prSet presAssocID="{9A338CED-39F0-4D58-B46A-8AB1A78A75D1}" presName="sibTrans" presStyleCnt="0"/>
      <dgm:spPr/>
    </dgm:pt>
    <dgm:pt modelId="{7C68A26B-2837-45FD-8510-CAE461F3ED54}" type="pres">
      <dgm:prSet presAssocID="{9EBF6FF4-9ED1-4E88-BE80-91CF8C247BC4}" presName="compNode" presStyleCnt="0"/>
      <dgm:spPr/>
    </dgm:pt>
    <dgm:pt modelId="{228A5273-8081-4AA5-8236-335DB442BC9B}" type="pres">
      <dgm:prSet presAssocID="{9EBF6FF4-9ED1-4E88-BE80-91CF8C247BC4}" presName="bgRect" presStyleLbl="bgShp" presStyleIdx="1" presStyleCnt="5"/>
      <dgm:spPr/>
    </dgm:pt>
    <dgm:pt modelId="{8229BED7-4CA9-4A7D-8A5F-365945E055FC}" type="pres">
      <dgm:prSet presAssocID="{9EBF6FF4-9ED1-4E88-BE80-91CF8C247BC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orClosed"/>
        </a:ext>
      </dgm:extLst>
    </dgm:pt>
    <dgm:pt modelId="{6B71C1F7-95DC-40A8-AE1E-3775EAB39312}" type="pres">
      <dgm:prSet presAssocID="{9EBF6FF4-9ED1-4E88-BE80-91CF8C247BC4}" presName="spaceRect" presStyleCnt="0"/>
      <dgm:spPr/>
    </dgm:pt>
    <dgm:pt modelId="{02ADC962-4DFA-40BB-9A89-06C5896C837F}" type="pres">
      <dgm:prSet presAssocID="{9EBF6FF4-9ED1-4E88-BE80-91CF8C247BC4}" presName="parTx" presStyleLbl="revTx" presStyleIdx="1" presStyleCnt="5">
        <dgm:presLayoutVars>
          <dgm:chMax val="0"/>
          <dgm:chPref val="0"/>
        </dgm:presLayoutVars>
      </dgm:prSet>
      <dgm:spPr/>
    </dgm:pt>
    <dgm:pt modelId="{147D8D4B-25FA-42E6-B5F7-6570423C6CDB}" type="pres">
      <dgm:prSet presAssocID="{43BE9199-7CA0-4AD4-B1EE-B1A379E5B3A3}" presName="sibTrans" presStyleCnt="0"/>
      <dgm:spPr/>
    </dgm:pt>
    <dgm:pt modelId="{DBC7D1C6-55A8-4856-A47E-772E7FA4B1EC}" type="pres">
      <dgm:prSet presAssocID="{77C61A8C-B6A0-4E91-BA3E-6030CB64ABBC}" presName="compNode" presStyleCnt="0"/>
      <dgm:spPr/>
    </dgm:pt>
    <dgm:pt modelId="{385F8CEF-E3C7-42AB-A554-53784FA9AE69}" type="pres">
      <dgm:prSet presAssocID="{77C61A8C-B6A0-4E91-BA3E-6030CB64ABBC}" presName="bgRect" presStyleLbl="bgShp" presStyleIdx="2" presStyleCnt="5"/>
      <dgm:spPr/>
    </dgm:pt>
    <dgm:pt modelId="{EFFD5E29-F555-43EC-80A5-4E44E849FE9F}" type="pres">
      <dgm:prSet presAssocID="{77C61A8C-B6A0-4E91-BA3E-6030CB64ABB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phones"/>
        </a:ext>
      </dgm:extLst>
    </dgm:pt>
    <dgm:pt modelId="{1F599199-8FA7-4493-A1F5-0EC6DD553667}" type="pres">
      <dgm:prSet presAssocID="{77C61A8C-B6A0-4E91-BA3E-6030CB64ABBC}" presName="spaceRect" presStyleCnt="0"/>
      <dgm:spPr/>
    </dgm:pt>
    <dgm:pt modelId="{E1C1600E-DAF4-43AA-BF79-3BE14FCE95F1}" type="pres">
      <dgm:prSet presAssocID="{77C61A8C-B6A0-4E91-BA3E-6030CB64ABBC}" presName="parTx" presStyleLbl="revTx" presStyleIdx="2" presStyleCnt="5">
        <dgm:presLayoutVars>
          <dgm:chMax val="0"/>
          <dgm:chPref val="0"/>
        </dgm:presLayoutVars>
      </dgm:prSet>
      <dgm:spPr/>
    </dgm:pt>
    <dgm:pt modelId="{90A9108A-E33E-455F-BF25-BA1E118A8030}" type="pres">
      <dgm:prSet presAssocID="{66C6C82B-0703-4B2D-833D-F44AA652C236}" presName="sibTrans" presStyleCnt="0"/>
      <dgm:spPr/>
    </dgm:pt>
    <dgm:pt modelId="{C208EACC-4333-4943-94E9-7FAF2E495E2D}" type="pres">
      <dgm:prSet presAssocID="{4D72300F-5B0C-4A45-846C-1B48C28814D2}" presName="compNode" presStyleCnt="0"/>
      <dgm:spPr/>
    </dgm:pt>
    <dgm:pt modelId="{DDA5F239-A607-4B57-8330-5C9ABC3C8481}" type="pres">
      <dgm:prSet presAssocID="{4D72300F-5B0C-4A45-846C-1B48C28814D2}" presName="bgRect" presStyleLbl="bgShp" presStyleIdx="3" presStyleCnt="5"/>
      <dgm:spPr/>
    </dgm:pt>
    <dgm:pt modelId="{BA613927-A6D3-4432-9B9C-06E39FE561B3}" type="pres">
      <dgm:prSet presAssocID="{4D72300F-5B0C-4A45-846C-1B48C28814D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33F035EA-7EFA-444E-8450-81C58953E217}" type="pres">
      <dgm:prSet presAssocID="{4D72300F-5B0C-4A45-846C-1B48C28814D2}" presName="spaceRect" presStyleCnt="0"/>
      <dgm:spPr/>
    </dgm:pt>
    <dgm:pt modelId="{0BAA8F22-2E82-4969-BB70-F7CEB7FAF006}" type="pres">
      <dgm:prSet presAssocID="{4D72300F-5B0C-4A45-846C-1B48C28814D2}" presName="parTx" presStyleLbl="revTx" presStyleIdx="3" presStyleCnt="5">
        <dgm:presLayoutVars>
          <dgm:chMax val="0"/>
          <dgm:chPref val="0"/>
        </dgm:presLayoutVars>
      </dgm:prSet>
      <dgm:spPr/>
    </dgm:pt>
    <dgm:pt modelId="{AF33961E-E954-4E9C-8BE5-0F3960B64B72}" type="pres">
      <dgm:prSet presAssocID="{AC3B85D0-CF44-4EAB-9E99-2DC7A9D8EE0B}" presName="sibTrans" presStyleCnt="0"/>
      <dgm:spPr/>
    </dgm:pt>
    <dgm:pt modelId="{6763F96F-7DA5-4D8D-BC23-88ADB2C04C55}" type="pres">
      <dgm:prSet presAssocID="{45D4E09D-897B-4264-9AD3-BFFD0BA4B18D}" presName="compNode" presStyleCnt="0"/>
      <dgm:spPr/>
    </dgm:pt>
    <dgm:pt modelId="{4B18AD41-C20B-4E62-B635-003A55BA0D99}" type="pres">
      <dgm:prSet presAssocID="{45D4E09D-897B-4264-9AD3-BFFD0BA4B18D}" presName="bgRect" presStyleLbl="bgShp" presStyleIdx="4" presStyleCnt="5"/>
      <dgm:spPr/>
    </dgm:pt>
    <dgm:pt modelId="{82957E93-D873-4149-B948-B130B635229D}" type="pres">
      <dgm:prSet presAssocID="{45D4E09D-897B-4264-9AD3-BFFD0BA4B18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AFB374AE-F74C-4655-A8B8-502E6F73A6A4}" type="pres">
      <dgm:prSet presAssocID="{45D4E09D-897B-4264-9AD3-BFFD0BA4B18D}" presName="spaceRect" presStyleCnt="0"/>
      <dgm:spPr/>
    </dgm:pt>
    <dgm:pt modelId="{C0D51DD1-3501-4387-91D4-3A9E65010014}" type="pres">
      <dgm:prSet presAssocID="{45D4E09D-897B-4264-9AD3-BFFD0BA4B18D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4EBAA406-9CA3-4819-8A00-2FA9B70044E1}" type="presOf" srcId="{4D72300F-5B0C-4A45-846C-1B48C28814D2}" destId="{0BAA8F22-2E82-4969-BB70-F7CEB7FAF006}" srcOrd="0" destOrd="0" presId="urn:microsoft.com/office/officeart/2018/2/layout/IconVerticalSolidList"/>
    <dgm:cxn modelId="{45ED1D1F-FC0E-45F9-985C-7C93875FA881}" type="presOf" srcId="{77C61A8C-B6A0-4E91-BA3E-6030CB64ABBC}" destId="{E1C1600E-DAF4-43AA-BF79-3BE14FCE95F1}" srcOrd="0" destOrd="0" presId="urn:microsoft.com/office/officeart/2018/2/layout/IconVerticalSolidList"/>
    <dgm:cxn modelId="{D2638423-569A-409B-9542-C5635EFDE443}" type="presOf" srcId="{45D4E09D-897B-4264-9AD3-BFFD0BA4B18D}" destId="{C0D51DD1-3501-4387-91D4-3A9E65010014}" srcOrd="0" destOrd="0" presId="urn:microsoft.com/office/officeart/2018/2/layout/IconVerticalSolidList"/>
    <dgm:cxn modelId="{819EE437-44E8-46D7-A70B-DE820AF2F1F9}" type="presOf" srcId="{251874B5-2467-493C-BC83-586698478903}" destId="{1111F879-7EA8-4DD7-9214-040944EA05DE}" srcOrd="0" destOrd="0" presId="urn:microsoft.com/office/officeart/2018/2/layout/IconVerticalSolidList"/>
    <dgm:cxn modelId="{8CAF315E-1098-4842-8B42-75E37161AF2B}" srcId="{251874B5-2467-493C-BC83-586698478903}" destId="{45D4E09D-897B-4264-9AD3-BFFD0BA4B18D}" srcOrd="4" destOrd="0" parTransId="{B43AC3D2-7C42-4858-B4BD-259C684202A9}" sibTransId="{AA50786D-073A-4C7F-8C89-5A7B98362082}"/>
    <dgm:cxn modelId="{1D58CB5F-E8C6-4690-90DC-7DA0E251AE08}" srcId="{251874B5-2467-493C-BC83-586698478903}" destId="{77C61A8C-B6A0-4E91-BA3E-6030CB64ABBC}" srcOrd="2" destOrd="0" parTransId="{E5285CD4-D817-456F-80D9-377A521D1792}" sibTransId="{66C6C82B-0703-4B2D-833D-F44AA652C236}"/>
    <dgm:cxn modelId="{8A896F49-3627-4C88-BDA1-0F73C7DE4139}" srcId="{251874B5-2467-493C-BC83-586698478903}" destId="{27351C1B-6961-439C-A4D0-6F8383CBD06A}" srcOrd="0" destOrd="0" parTransId="{D6A69F87-7E7C-4C07-9669-DC502EAA3CE6}" sibTransId="{9A338CED-39F0-4D58-B46A-8AB1A78A75D1}"/>
    <dgm:cxn modelId="{1306C68C-202B-46AD-BE5C-212AEDBE8C9F}" type="presOf" srcId="{9EBF6FF4-9ED1-4E88-BE80-91CF8C247BC4}" destId="{02ADC962-4DFA-40BB-9A89-06C5896C837F}" srcOrd="0" destOrd="0" presId="urn:microsoft.com/office/officeart/2018/2/layout/IconVerticalSolidList"/>
    <dgm:cxn modelId="{510A4F96-1B38-458A-B73B-32B8B2A17CD7}" type="presOf" srcId="{27351C1B-6961-439C-A4D0-6F8383CBD06A}" destId="{AAB786E8-13C0-4FEA-90F2-F9BF2EC89E50}" srcOrd="0" destOrd="0" presId="urn:microsoft.com/office/officeart/2018/2/layout/IconVerticalSolidList"/>
    <dgm:cxn modelId="{C43241B2-66C3-45BA-9DD7-C8D48D6EBD34}" srcId="{251874B5-2467-493C-BC83-586698478903}" destId="{4D72300F-5B0C-4A45-846C-1B48C28814D2}" srcOrd="3" destOrd="0" parTransId="{DB70055C-BF2D-4262-9781-2C930C55B315}" sibTransId="{AC3B85D0-CF44-4EAB-9E99-2DC7A9D8EE0B}"/>
    <dgm:cxn modelId="{75E37FD4-D804-479D-BBB3-D4075CCD2402}" srcId="{251874B5-2467-493C-BC83-586698478903}" destId="{9EBF6FF4-9ED1-4E88-BE80-91CF8C247BC4}" srcOrd="1" destOrd="0" parTransId="{E5D5E001-0DFE-4FD9-8699-0197F2E9A80F}" sibTransId="{43BE9199-7CA0-4AD4-B1EE-B1A379E5B3A3}"/>
    <dgm:cxn modelId="{D5274182-6072-4E60-A9CB-DE3B0CB6139B}" type="presParOf" srcId="{1111F879-7EA8-4DD7-9214-040944EA05DE}" destId="{0A3BD192-58FB-45E9-BF47-72E5E56EDDFB}" srcOrd="0" destOrd="0" presId="urn:microsoft.com/office/officeart/2018/2/layout/IconVerticalSolidList"/>
    <dgm:cxn modelId="{D51D32A3-7083-45E4-8FD3-B8F591DB01A3}" type="presParOf" srcId="{0A3BD192-58FB-45E9-BF47-72E5E56EDDFB}" destId="{6B7D36D3-EBDD-4646-8F3F-33D82985442B}" srcOrd="0" destOrd="0" presId="urn:microsoft.com/office/officeart/2018/2/layout/IconVerticalSolidList"/>
    <dgm:cxn modelId="{67A65A02-801C-4233-BB8F-C1F36BCD183D}" type="presParOf" srcId="{0A3BD192-58FB-45E9-BF47-72E5E56EDDFB}" destId="{966F1AA4-4EDE-4229-A12F-C375406D7B3A}" srcOrd="1" destOrd="0" presId="urn:microsoft.com/office/officeart/2018/2/layout/IconVerticalSolidList"/>
    <dgm:cxn modelId="{842B160B-A821-43B3-B065-C8DB12AC73B5}" type="presParOf" srcId="{0A3BD192-58FB-45E9-BF47-72E5E56EDDFB}" destId="{1694A3EB-DFC9-496C-A314-4F28F1836735}" srcOrd="2" destOrd="0" presId="urn:microsoft.com/office/officeart/2018/2/layout/IconVerticalSolidList"/>
    <dgm:cxn modelId="{EE16CD15-6B03-4AAB-8C7B-283B669E4CEE}" type="presParOf" srcId="{0A3BD192-58FB-45E9-BF47-72E5E56EDDFB}" destId="{AAB786E8-13C0-4FEA-90F2-F9BF2EC89E50}" srcOrd="3" destOrd="0" presId="urn:microsoft.com/office/officeart/2018/2/layout/IconVerticalSolidList"/>
    <dgm:cxn modelId="{54209162-16E7-423C-9BCC-62B1A5A7EEBA}" type="presParOf" srcId="{1111F879-7EA8-4DD7-9214-040944EA05DE}" destId="{A98D87C1-0C1E-4006-9C42-840A8FAB23BA}" srcOrd="1" destOrd="0" presId="urn:microsoft.com/office/officeart/2018/2/layout/IconVerticalSolidList"/>
    <dgm:cxn modelId="{98E6C08A-F75C-48D4-849F-5DDBC1CA44F7}" type="presParOf" srcId="{1111F879-7EA8-4DD7-9214-040944EA05DE}" destId="{7C68A26B-2837-45FD-8510-CAE461F3ED54}" srcOrd="2" destOrd="0" presId="urn:microsoft.com/office/officeart/2018/2/layout/IconVerticalSolidList"/>
    <dgm:cxn modelId="{0FE3D192-E1C4-461C-A0C8-137020E18595}" type="presParOf" srcId="{7C68A26B-2837-45FD-8510-CAE461F3ED54}" destId="{228A5273-8081-4AA5-8236-335DB442BC9B}" srcOrd="0" destOrd="0" presId="urn:microsoft.com/office/officeart/2018/2/layout/IconVerticalSolidList"/>
    <dgm:cxn modelId="{6CD2AC9A-A548-481C-B8C5-BD4734318A35}" type="presParOf" srcId="{7C68A26B-2837-45FD-8510-CAE461F3ED54}" destId="{8229BED7-4CA9-4A7D-8A5F-365945E055FC}" srcOrd="1" destOrd="0" presId="urn:microsoft.com/office/officeart/2018/2/layout/IconVerticalSolidList"/>
    <dgm:cxn modelId="{82AE2421-CB4E-429F-89B8-4199677F8B39}" type="presParOf" srcId="{7C68A26B-2837-45FD-8510-CAE461F3ED54}" destId="{6B71C1F7-95DC-40A8-AE1E-3775EAB39312}" srcOrd="2" destOrd="0" presId="urn:microsoft.com/office/officeart/2018/2/layout/IconVerticalSolidList"/>
    <dgm:cxn modelId="{DCE69AF8-97B3-46AF-8C80-4E5555918A92}" type="presParOf" srcId="{7C68A26B-2837-45FD-8510-CAE461F3ED54}" destId="{02ADC962-4DFA-40BB-9A89-06C5896C837F}" srcOrd="3" destOrd="0" presId="urn:microsoft.com/office/officeart/2018/2/layout/IconVerticalSolidList"/>
    <dgm:cxn modelId="{EB667404-69E6-47C5-AD40-999BB98D8666}" type="presParOf" srcId="{1111F879-7EA8-4DD7-9214-040944EA05DE}" destId="{147D8D4B-25FA-42E6-B5F7-6570423C6CDB}" srcOrd="3" destOrd="0" presId="urn:microsoft.com/office/officeart/2018/2/layout/IconVerticalSolidList"/>
    <dgm:cxn modelId="{DB402986-BCC6-4A4E-A679-40E2351E9DC5}" type="presParOf" srcId="{1111F879-7EA8-4DD7-9214-040944EA05DE}" destId="{DBC7D1C6-55A8-4856-A47E-772E7FA4B1EC}" srcOrd="4" destOrd="0" presId="urn:microsoft.com/office/officeart/2018/2/layout/IconVerticalSolidList"/>
    <dgm:cxn modelId="{19F1592B-F159-4C42-8265-39B2FD9EED3C}" type="presParOf" srcId="{DBC7D1C6-55A8-4856-A47E-772E7FA4B1EC}" destId="{385F8CEF-E3C7-42AB-A554-53784FA9AE69}" srcOrd="0" destOrd="0" presId="urn:microsoft.com/office/officeart/2018/2/layout/IconVerticalSolidList"/>
    <dgm:cxn modelId="{8BAA2A46-255E-4BC2-8B03-5F195D642A83}" type="presParOf" srcId="{DBC7D1C6-55A8-4856-A47E-772E7FA4B1EC}" destId="{EFFD5E29-F555-43EC-80A5-4E44E849FE9F}" srcOrd="1" destOrd="0" presId="urn:microsoft.com/office/officeart/2018/2/layout/IconVerticalSolidList"/>
    <dgm:cxn modelId="{9B8495DA-6CD7-4FE1-8B67-11785CE2F724}" type="presParOf" srcId="{DBC7D1C6-55A8-4856-A47E-772E7FA4B1EC}" destId="{1F599199-8FA7-4493-A1F5-0EC6DD553667}" srcOrd="2" destOrd="0" presId="urn:microsoft.com/office/officeart/2018/2/layout/IconVerticalSolidList"/>
    <dgm:cxn modelId="{48E95D05-17FD-43A7-8E46-ACD4E39BECD7}" type="presParOf" srcId="{DBC7D1C6-55A8-4856-A47E-772E7FA4B1EC}" destId="{E1C1600E-DAF4-43AA-BF79-3BE14FCE95F1}" srcOrd="3" destOrd="0" presId="urn:microsoft.com/office/officeart/2018/2/layout/IconVerticalSolidList"/>
    <dgm:cxn modelId="{C66E9F48-B1BB-4969-9040-0CACC4B185ED}" type="presParOf" srcId="{1111F879-7EA8-4DD7-9214-040944EA05DE}" destId="{90A9108A-E33E-455F-BF25-BA1E118A8030}" srcOrd="5" destOrd="0" presId="urn:microsoft.com/office/officeart/2018/2/layout/IconVerticalSolidList"/>
    <dgm:cxn modelId="{5233EFAF-55EF-4A5B-92B5-86AF9EE5F743}" type="presParOf" srcId="{1111F879-7EA8-4DD7-9214-040944EA05DE}" destId="{C208EACC-4333-4943-94E9-7FAF2E495E2D}" srcOrd="6" destOrd="0" presId="urn:microsoft.com/office/officeart/2018/2/layout/IconVerticalSolidList"/>
    <dgm:cxn modelId="{BA067DD2-9634-4B86-9099-8AEB9175D9E4}" type="presParOf" srcId="{C208EACC-4333-4943-94E9-7FAF2E495E2D}" destId="{DDA5F239-A607-4B57-8330-5C9ABC3C8481}" srcOrd="0" destOrd="0" presId="urn:microsoft.com/office/officeart/2018/2/layout/IconVerticalSolidList"/>
    <dgm:cxn modelId="{59C91BC7-A484-424F-BD64-1A23FD372D8C}" type="presParOf" srcId="{C208EACC-4333-4943-94E9-7FAF2E495E2D}" destId="{BA613927-A6D3-4432-9B9C-06E39FE561B3}" srcOrd="1" destOrd="0" presId="urn:microsoft.com/office/officeart/2018/2/layout/IconVerticalSolidList"/>
    <dgm:cxn modelId="{CD657377-F8E2-4027-9C43-C97F743ED343}" type="presParOf" srcId="{C208EACC-4333-4943-94E9-7FAF2E495E2D}" destId="{33F035EA-7EFA-444E-8450-81C58953E217}" srcOrd="2" destOrd="0" presId="urn:microsoft.com/office/officeart/2018/2/layout/IconVerticalSolidList"/>
    <dgm:cxn modelId="{7BF06392-5E76-44FF-B789-165A6DFE8FEE}" type="presParOf" srcId="{C208EACC-4333-4943-94E9-7FAF2E495E2D}" destId="{0BAA8F22-2E82-4969-BB70-F7CEB7FAF006}" srcOrd="3" destOrd="0" presId="urn:microsoft.com/office/officeart/2018/2/layout/IconVerticalSolidList"/>
    <dgm:cxn modelId="{BEC4E86F-C6D7-48B8-9E08-FB75C8017A81}" type="presParOf" srcId="{1111F879-7EA8-4DD7-9214-040944EA05DE}" destId="{AF33961E-E954-4E9C-8BE5-0F3960B64B72}" srcOrd="7" destOrd="0" presId="urn:microsoft.com/office/officeart/2018/2/layout/IconVerticalSolidList"/>
    <dgm:cxn modelId="{0E1F2159-88C0-4564-A440-31201B1A1055}" type="presParOf" srcId="{1111F879-7EA8-4DD7-9214-040944EA05DE}" destId="{6763F96F-7DA5-4D8D-BC23-88ADB2C04C55}" srcOrd="8" destOrd="0" presId="urn:microsoft.com/office/officeart/2018/2/layout/IconVerticalSolidList"/>
    <dgm:cxn modelId="{21EE7DA0-06DC-4658-AA59-42CBF064EB6F}" type="presParOf" srcId="{6763F96F-7DA5-4D8D-BC23-88ADB2C04C55}" destId="{4B18AD41-C20B-4E62-B635-003A55BA0D99}" srcOrd="0" destOrd="0" presId="urn:microsoft.com/office/officeart/2018/2/layout/IconVerticalSolidList"/>
    <dgm:cxn modelId="{88C766AE-9DF8-48D9-B1EC-832697A0A2CC}" type="presParOf" srcId="{6763F96F-7DA5-4D8D-BC23-88ADB2C04C55}" destId="{82957E93-D873-4149-B948-B130B635229D}" srcOrd="1" destOrd="0" presId="urn:microsoft.com/office/officeart/2018/2/layout/IconVerticalSolidList"/>
    <dgm:cxn modelId="{692B5B3F-F8DF-4D21-951A-022E21819AD3}" type="presParOf" srcId="{6763F96F-7DA5-4D8D-BC23-88ADB2C04C55}" destId="{AFB374AE-F74C-4655-A8B8-502E6F73A6A4}" srcOrd="2" destOrd="0" presId="urn:microsoft.com/office/officeart/2018/2/layout/IconVerticalSolidList"/>
    <dgm:cxn modelId="{B9A53D90-AA79-4E9B-AAB9-731B3BFAECAB}" type="presParOf" srcId="{6763F96F-7DA5-4D8D-BC23-88ADB2C04C55}" destId="{C0D51DD1-3501-4387-91D4-3A9E6501001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296F81-E897-4483-A5ED-D4191957A44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3E62D7C4-9185-478E-A551-131B3AE55D82}">
      <dgm:prSet/>
      <dgm:spPr/>
      <dgm:t>
        <a:bodyPr/>
        <a:lstStyle/>
        <a:p>
          <a:r>
            <a:rPr lang="en-US"/>
            <a:t>The cost for each attendee would be $120, which is the cost per AWHONN.</a:t>
          </a:r>
        </a:p>
      </dgm:t>
    </dgm:pt>
    <dgm:pt modelId="{8C28B671-E5E3-4A97-A0A9-34CE7A9EDB98}" type="parTrans" cxnId="{27CF36A4-B938-4563-AA2C-F0E26492E80D}">
      <dgm:prSet/>
      <dgm:spPr/>
      <dgm:t>
        <a:bodyPr/>
        <a:lstStyle/>
        <a:p>
          <a:endParaRPr lang="en-US"/>
        </a:p>
      </dgm:t>
    </dgm:pt>
    <dgm:pt modelId="{E6018333-E679-470C-B352-D6D7163EFBE1}" type="sibTrans" cxnId="{27CF36A4-B938-4563-AA2C-F0E26492E80D}">
      <dgm:prSet/>
      <dgm:spPr/>
      <dgm:t>
        <a:bodyPr/>
        <a:lstStyle/>
        <a:p>
          <a:endParaRPr lang="en-US"/>
        </a:p>
      </dgm:t>
    </dgm:pt>
    <dgm:pt modelId="{8285A2B6-00AA-4DF0-949B-23AEF5DC37F0}">
      <dgm:prSet/>
      <dgm:spPr/>
      <dgm:t>
        <a:bodyPr/>
        <a:lstStyle/>
        <a:p>
          <a:r>
            <a:rPr lang="en-US"/>
            <a:t>Self-paced online pre-coursework must be completed prior to the class.</a:t>
          </a:r>
        </a:p>
      </dgm:t>
    </dgm:pt>
    <dgm:pt modelId="{30F36068-1816-4E5F-ADAC-664120A21EC7}" type="parTrans" cxnId="{07B223B2-1A13-470C-B4AB-EF8CD57961BB}">
      <dgm:prSet/>
      <dgm:spPr/>
      <dgm:t>
        <a:bodyPr/>
        <a:lstStyle/>
        <a:p>
          <a:endParaRPr lang="en-US"/>
        </a:p>
      </dgm:t>
    </dgm:pt>
    <dgm:pt modelId="{14B2DF68-3B46-4AE5-96CE-9E45CFD1F7F1}" type="sibTrans" cxnId="{07B223B2-1A13-470C-B4AB-EF8CD57961BB}">
      <dgm:prSet/>
      <dgm:spPr/>
      <dgm:t>
        <a:bodyPr/>
        <a:lstStyle/>
        <a:p>
          <a:endParaRPr lang="en-US"/>
        </a:p>
      </dgm:t>
    </dgm:pt>
    <dgm:pt modelId="{1A56955F-9DB5-4747-89F1-FA864769089F}">
      <dgm:prSet/>
      <dgm:spPr/>
      <dgm:t>
        <a:bodyPr/>
        <a:lstStyle/>
        <a:p>
          <a:r>
            <a:rPr lang="en-US" dirty="0"/>
            <a:t>Class size would be small (approximately10-12) due to how the material is presented. Class time would be from 0800-1600.</a:t>
          </a:r>
        </a:p>
      </dgm:t>
    </dgm:pt>
    <dgm:pt modelId="{C93001D4-A075-4C65-BF18-60AD35F7A198}" type="parTrans" cxnId="{49CFCA81-EC39-41CC-8001-BFA7F1FED2A8}">
      <dgm:prSet/>
      <dgm:spPr/>
      <dgm:t>
        <a:bodyPr/>
        <a:lstStyle/>
        <a:p>
          <a:endParaRPr lang="en-US"/>
        </a:p>
      </dgm:t>
    </dgm:pt>
    <dgm:pt modelId="{D3B4C6D9-98E6-4BC7-8163-4C97671FC87A}" type="sibTrans" cxnId="{49CFCA81-EC39-41CC-8001-BFA7F1FED2A8}">
      <dgm:prSet/>
      <dgm:spPr/>
      <dgm:t>
        <a:bodyPr/>
        <a:lstStyle/>
        <a:p>
          <a:endParaRPr lang="en-US"/>
        </a:p>
      </dgm:t>
    </dgm:pt>
    <dgm:pt modelId="{6D44D17F-5FE0-4780-9875-A0D4E8864C20}">
      <dgm:prSet/>
      <dgm:spPr/>
      <dgm:t>
        <a:bodyPr/>
        <a:lstStyle/>
        <a:p>
          <a:r>
            <a:rPr lang="en-US" b="1" i="0"/>
            <a:t>Nursing contact hours/pharmacy/CME:</a:t>
          </a:r>
          <a:r>
            <a:rPr lang="en-US" b="0" i="0"/>
            <a:t> 10.75 hours (0.75 pharmacy hours) Nursing contact hours/CME available through 05/31/2025.</a:t>
          </a:r>
          <a:endParaRPr lang="en-US"/>
        </a:p>
      </dgm:t>
    </dgm:pt>
    <dgm:pt modelId="{890424F0-364E-4084-A979-34B6F63C219F}" type="parTrans" cxnId="{B8AFDA14-5F6C-45F4-8264-F55F925572FB}">
      <dgm:prSet/>
      <dgm:spPr/>
      <dgm:t>
        <a:bodyPr/>
        <a:lstStyle/>
        <a:p>
          <a:endParaRPr lang="en-US"/>
        </a:p>
      </dgm:t>
    </dgm:pt>
    <dgm:pt modelId="{E6BDBB76-CA77-429F-B6D6-991B218A9611}" type="sibTrans" cxnId="{B8AFDA14-5F6C-45F4-8264-F55F925572FB}">
      <dgm:prSet/>
      <dgm:spPr/>
      <dgm:t>
        <a:bodyPr/>
        <a:lstStyle/>
        <a:p>
          <a:endParaRPr lang="en-US"/>
        </a:p>
      </dgm:t>
    </dgm:pt>
    <dgm:pt modelId="{D78F7B48-58BB-419A-8A14-FBFB5FB7140F}" type="pres">
      <dgm:prSet presAssocID="{B1296F81-E897-4483-A5ED-D4191957A446}" presName="root" presStyleCnt="0">
        <dgm:presLayoutVars>
          <dgm:dir/>
          <dgm:resizeHandles val="exact"/>
        </dgm:presLayoutVars>
      </dgm:prSet>
      <dgm:spPr/>
    </dgm:pt>
    <dgm:pt modelId="{5D98457A-C5B9-41A4-A193-B6676FBCE873}" type="pres">
      <dgm:prSet presAssocID="{3E62D7C4-9185-478E-A551-131B3AE55D82}" presName="compNode" presStyleCnt="0"/>
      <dgm:spPr/>
    </dgm:pt>
    <dgm:pt modelId="{0F60ACE9-5568-4C5B-915B-0B58C528FE3F}" type="pres">
      <dgm:prSet presAssocID="{3E62D7C4-9185-478E-A551-131B3AE55D82}" presName="bgRect" presStyleLbl="bgShp" presStyleIdx="0" presStyleCnt="4"/>
      <dgm:spPr/>
    </dgm:pt>
    <dgm:pt modelId="{CB83F659-7E17-4561-B3DA-088250AF0ADF}" type="pres">
      <dgm:prSet presAssocID="{3E62D7C4-9185-478E-A551-131B3AE55D8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FA75B146-9557-4395-A412-5D196732ADD1}" type="pres">
      <dgm:prSet presAssocID="{3E62D7C4-9185-478E-A551-131B3AE55D82}" presName="spaceRect" presStyleCnt="0"/>
      <dgm:spPr/>
    </dgm:pt>
    <dgm:pt modelId="{55F2380C-7D47-44E6-8297-EC198B43A205}" type="pres">
      <dgm:prSet presAssocID="{3E62D7C4-9185-478E-A551-131B3AE55D82}" presName="parTx" presStyleLbl="revTx" presStyleIdx="0" presStyleCnt="4">
        <dgm:presLayoutVars>
          <dgm:chMax val="0"/>
          <dgm:chPref val="0"/>
        </dgm:presLayoutVars>
      </dgm:prSet>
      <dgm:spPr/>
    </dgm:pt>
    <dgm:pt modelId="{6812B54E-2622-4BF6-B7F7-17628678C212}" type="pres">
      <dgm:prSet presAssocID="{E6018333-E679-470C-B352-D6D7163EFBE1}" presName="sibTrans" presStyleCnt="0"/>
      <dgm:spPr/>
    </dgm:pt>
    <dgm:pt modelId="{D965BFF3-2E1D-4714-B328-2ECFBEF5C661}" type="pres">
      <dgm:prSet presAssocID="{8285A2B6-00AA-4DF0-949B-23AEF5DC37F0}" presName="compNode" presStyleCnt="0"/>
      <dgm:spPr/>
    </dgm:pt>
    <dgm:pt modelId="{43E4D166-5416-4424-BED3-F54643129E50}" type="pres">
      <dgm:prSet presAssocID="{8285A2B6-00AA-4DF0-949B-23AEF5DC37F0}" presName="bgRect" presStyleLbl="bgShp" presStyleIdx="1" presStyleCnt="4"/>
      <dgm:spPr/>
    </dgm:pt>
    <dgm:pt modelId="{DCD35EED-C19F-439D-8246-D07A169576C2}" type="pres">
      <dgm:prSet presAssocID="{8285A2B6-00AA-4DF0-949B-23AEF5DC37F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5F226808-7C43-4177-A654-5C5D9349F16B}" type="pres">
      <dgm:prSet presAssocID="{8285A2B6-00AA-4DF0-949B-23AEF5DC37F0}" presName="spaceRect" presStyleCnt="0"/>
      <dgm:spPr/>
    </dgm:pt>
    <dgm:pt modelId="{54FA5750-45BE-4EF6-9C97-BEEDB0D7CD95}" type="pres">
      <dgm:prSet presAssocID="{8285A2B6-00AA-4DF0-949B-23AEF5DC37F0}" presName="parTx" presStyleLbl="revTx" presStyleIdx="1" presStyleCnt="4">
        <dgm:presLayoutVars>
          <dgm:chMax val="0"/>
          <dgm:chPref val="0"/>
        </dgm:presLayoutVars>
      </dgm:prSet>
      <dgm:spPr/>
    </dgm:pt>
    <dgm:pt modelId="{2952DAC5-2110-41D2-9E6E-F985E649975A}" type="pres">
      <dgm:prSet presAssocID="{14B2DF68-3B46-4AE5-96CE-9E45CFD1F7F1}" presName="sibTrans" presStyleCnt="0"/>
      <dgm:spPr/>
    </dgm:pt>
    <dgm:pt modelId="{8D86E32E-A239-42AC-A546-89F8B107F1A6}" type="pres">
      <dgm:prSet presAssocID="{1A56955F-9DB5-4747-89F1-FA864769089F}" presName="compNode" presStyleCnt="0"/>
      <dgm:spPr/>
    </dgm:pt>
    <dgm:pt modelId="{04F24E45-F87A-4272-BD9A-2745C16ECD65}" type="pres">
      <dgm:prSet presAssocID="{1A56955F-9DB5-4747-89F1-FA864769089F}" presName="bgRect" presStyleLbl="bgShp" presStyleIdx="2" presStyleCnt="4"/>
      <dgm:spPr/>
    </dgm:pt>
    <dgm:pt modelId="{476E103B-955D-494B-B638-9C0C5BE21665}" type="pres">
      <dgm:prSet presAssocID="{1A56955F-9DB5-4747-89F1-FA864769089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AF9FB553-73FD-4515-88DC-609F1D500203}" type="pres">
      <dgm:prSet presAssocID="{1A56955F-9DB5-4747-89F1-FA864769089F}" presName="spaceRect" presStyleCnt="0"/>
      <dgm:spPr/>
    </dgm:pt>
    <dgm:pt modelId="{7877BE31-2836-4877-8D9C-5D9E4AA230B3}" type="pres">
      <dgm:prSet presAssocID="{1A56955F-9DB5-4747-89F1-FA864769089F}" presName="parTx" presStyleLbl="revTx" presStyleIdx="2" presStyleCnt="4">
        <dgm:presLayoutVars>
          <dgm:chMax val="0"/>
          <dgm:chPref val="0"/>
        </dgm:presLayoutVars>
      </dgm:prSet>
      <dgm:spPr/>
    </dgm:pt>
    <dgm:pt modelId="{EEEFED26-6373-4590-B890-BC40D35402DA}" type="pres">
      <dgm:prSet presAssocID="{D3B4C6D9-98E6-4BC7-8163-4C97671FC87A}" presName="sibTrans" presStyleCnt="0"/>
      <dgm:spPr/>
    </dgm:pt>
    <dgm:pt modelId="{6B61F5A0-FE8B-4A8A-A6E0-295630866201}" type="pres">
      <dgm:prSet presAssocID="{6D44D17F-5FE0-4780-9875-A0D4E8864C20}" presName="compNode" presStyleCnt="0"/>
      <dgm:spPr/>
    </dgm:pt>
    <dgm:pt modelId="{E44614DE-F5D2-4A54-985F-67026717D5F0}" type="pres">
      <dgm:prSet presAssocID="{6D44D17F-5FE0-4780-9875-A0D4E8864C20}" presName="bgRect" presStyleLbl="bgShp" presStyleIdx="3" presStyleCnt="4"/>
      <dgm:spPr/>
    </dgm:pt>
    <dgm:pt modelId="{E03AF5B5-6A0D-47CA-A038-EB3F30E277D2}" type="pres">
      <dgm:prSet presAssocID="{6D44D17F-5FE0-4780-9875-A0D4E8864C2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2B9565A7-6C66-4721-8679-96ED8DF38F3A}" type="pres">
      <dgm:prSet presAssocID="{6D44D17F-5FE0-4780-9875-A0D4E8864C20}" presName="spaceRect" presStyleCnt="0"/>
      <dgm:spPr/>
    </dgm:pt>
    <dgm:pt modelId="{8D157940-3734-47C8-9C58-817BB198AB76}" type="pres">
      <dgm:prSet presAssocID="{6D44D17F-5FE0-4780-9875-A0D4E8864C2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8AFDA14-5F6C-45F4-8264-F55F925572FB}" srcId="{B1296F81-E897-4483-A5ED-D4191957A446}" destId="{6D44D17F-5FE0-4780-9875-A0D4E8864C20}" srcOrd="3" destOrd="0" parTransId="{890424F0-364E-4084-A979-34B6F63C219F}" sibTransId="{E6BDBB76-CA77-429F-B6D6-991B218A9611}"/>
    <dgm:cxn modelId="{45228C37-7574-488E-B04D-D55650447D15}" type="presOf" srcId="{6D44D17F-5FE0-4780-9875-A0D4E8864C20}" destId="{8D157940-3734-47C8-9C58-817BB198AB76}" srcOrd="0" destOrd="0" presId="urn:microsoft.com/office/officeart/2018/2/layout/IconVerticalSolidList"/>
    <dgm:cxn modelId="{1E62C85E-6D36-4FF0-B2EC-5194040C6BDB}" type="presOf" srcId="{B1296F81-E897-4483-A5ED-D4191957A446}" destId="{D78F7B48-58BB-419A-8A14-FBFB5FB7140F}" srcOrd="0" destOrd="0" presId="urn:microsoft.com/office/officeart/2018/2/layout/IconVerticalSolidList"/>
    <dgm:cxn modelId="{49CFCA81-EC39-41CC-8001-BFA7F1FED2A8}" srcId="{B1296F81-E897-4483-A5ED-D4191957A446}" destId="{1A56955F-9DB5-4747-89F1-FA864769089F}" srcOrd="2" destOrd="0" parTransId="{C93001D4-A075-4C65-BF18-60AD35F7A198}" sibTransId="{D3B4C6D9-98E6-4BC7-8163-4C97671FC87A}"/>
    <dgm:cxn modelId="{27CF36A4-B938-4563-AA2C-F0E26492E80D}" srcId="{B1296F81-E897-4483-A5ED-D4191957A446}" destId="{3E62D7C4-9185-478E-A551-131B3AE55D82}" srcOrd="0" destOrd="0" parTransId="{8C28B671-E5E3-4A97-A0A9-34CE7A9EDB98}" sibTransId="{E6018333-E679-470C-B352-D6D7163EFBE1}"/>
    <dgm:cxn modelId="{781CDBA8-FD61-4053-886E-E9FF9E5AD4BA}" type="presOf" srcId="{3E62D7C4-9185-478E-A551-131B3AE55D82}" destId="{55F2380C-7D47-44E6-8297-EC198B43A205}" srcOrd="0" destOrd="0" presId="urn:microsoft.com/office/officeart/2018/2/layout/IconVerticalSolidList"/>
    <dgm:cxn modelId="{07B223B2-1A13-470C-B4AB-EF8CD57961BB}" srcId="{B1296F81-E897-4483-A5ED-D4191957A446}" destId="{8285A2B6-00AA-4DF0-949B-23AEF5DC37F0}" srcOrd="1" destOrd="0" parTransId="{30F36068-1816-4E5F-ADAC-664120A21EC7}" sibTransId="{14B2DF68-3B46-4AE5-96CE-9E45CFD1F7F1}"/>
    <dgm:cxn modelId="{65BA12C0-4AD8-41F0-AB7D-51D1DF15C162}" type="presOf" srcId="{8285A2B6-00AA-4DF0-949B-23AEF5DC37F0}" destId="{54FA5750-45BE-4EF6-9C97-BEEDB0D7CD95}" srcOrd="0" destOrd="0" presId="urn:microsoft.com/office/officeart/2018/2/layout/IconVerticalSolidList"/>
    <dgm:cxn modelId="{04C4C2CA-4F2F-4365-8E95-9CF0530ED5C1}" type="presOf" srcId="{1A56955F-9DB5-4747-89F1-FA864769089F}" destId="{7877BE31-2836-4877-8D9C-5D9E4AA230B3}" srcOrd="0" destOrd="0" presId="urn:microsoft.com/office/officeart/2018/2/layout/IconVerticalSolidList"/>
    <dgm:cxn modelId="{E69758D1-380D-4C22-B3C6-17169DF63FEB}" type="presParOf" srcId="{D78F7B48-58BB-419A-8A14-FBFB5FB7140F}" destId="{5D98457A-C5B9-41A4-A193-B6676FBCE873}" srcOrd="0" destOrd="0" presId="urn:microsoft.com/office/officeart/2018/2/layout/IconVerticalSolidList"/>
    <dgm:cxn modelId="{B10E8D97-ACBF-4824-8FB4-921A77C7046E}" type="presParOf" srcId="{5D98457A-C5B9-41A4-A193-B6676FBCE873}" destId="{0F60ACE9-5568-4C5B-915B-0B58C528FE3F}" srcOrd="0" destOrd="0" presId="urn:microsoft.com/office/officeart/2018/2/layout/IconVerticalSolidList"/>
    <dgm:cxn modelId="{8B60E6E5-A44D-46AF-B151-99686B916B58}" type="presParOf" srcId="{5D98457A-C5B9-41A4-A193-B6676FBCE873}" destId="{CB83F659-7E17-4561-B3DA-088250AF0ADF}" srcOrd="1" destOrd="0" presId="urn:microsoft.com/office/officeart/2018/2/layout/IconVerticalSolidList"/>
    <dgm:cxn modelId="{E5CE17DC-D756-4528-86A2-4EF0450B4AC9}" type="presParOf" srcId="{5D98457A-C5B9-41A4-A193-B6676FBCE873}" destId="{FA75B146-9557-4395-A412-5D196732ADD1}" srcOrd="2" destOrd="0" presId="urn:microsoft.com/office/officeart/2018/2/layout/IconVerticalSolidList"/>
    <dgm:cxn modelId="{77249404-EFD5-40BD-A9A8-93D51A0ECC1A}" type="presParOf" srcId="{5D98457A-C5B9-41A4-A193-B6676FBCE873}" destId="{55F2380C-7D47-44E6-8297-EC198B43A205}" srcOrd="3" destOrd="0" presId="urn:microsoft.com/office/officeart/2018/2/layout/IconVerticalSolidList"/>
    <dgm:cxn modelId="{AB14A617-2BF8-4B31-99D0-1987294ED777}" type="presParOf" srcId="{D78F7B48-58BB-419A-8A14-FBFB5FB7140F}" destId="{6812B54E-2622-4BF6-B7F7-17628678C212}" srcOrd="1" destOrd="0" presId="urn:microsoft.com/office/officeart/2018/2/layout/IconVerticalSolidList"/>
    <dgm:cxn modelId="{D079C8BC-1504-4BA0-82B9-CA773335FE99}" type="presParOf" srcId="{D78F7B48-58BB-419A-8A14-FBFB5FB7140F}" destId="{D965BFF3-2E1D-4714-B328-2ECFBEF5C661}" srcOrd="2" destOrd="0" presId="urn:microsoft.com/office/officeart/2018/2/layout/IconVerticalSolidList"/>
    <dgm:cxn modelId="{968C27F9-929F-4E1E-88C5-16B11E33B8A0}" type="presParOf" srcId="{D965BFF3-2E1D-4714-B328-2ECFBEF5C661}" destId="{43E4D166-5416-4424-BED3-F54643129E50}" srcOrd="0" destOrd="0" presId="urn:microsoft.com/office/officeart/2018/2/layout/IconVerticalSolidList"/>
    <dgm:cxn modelId="{EF4C9408-9637-4FA9-BCFB-0327E20B5462}" type="presParOf" srcId="{D965BFF3-2E1D-4714-B328-2ECFBEF5C661}" destId="{DCD35EED-C19F-439D-8246-D07A169576C2}" srcOrd="1" destOrd="0" presId="urn:microsoft.com/office/officeart/2018/2/layout/IconVerticalSolidList"/>
    <dgm:cxn modelId="{CE9740FA-1E53-4368-8E71-694DD7D5F1A9}" type="presParOf" srcId="{D965BFF3-2E1D-4714-B328-2ECFBEF5C661}" destId="{5F226808-7C43-4177-A654-5C5D9349F16B}" srcOrd="2" destOrd="0" presId="urn:microsoft.com/office/officeart/2018/2/layout/IconVerticalSolidList"/>
    <dgm:cxn modelId="{C3BADFE4-94C1-4C70-B8E7-670BCD8C8EAB}" type="presParOf" srcId="{D965BFF3-2E1D-4714-B328-2ECFBEF5C661}" destId="{54FA5750-45BE-4EF6-9C97-BEEDB0D7CD95}" srcOrd="3" destOrd="0" presId="urn:microsoft.com/office/officeart/2018/2/layout/IconVerticalSolidList"/>
    <dgm:cxn modelId="{B6BA7805-5067-4325-AA27-4F28AA7C0839}" type="presParOf" srcId="{D78F7B48-58BB-419A-8A14-FBFB5FB7140F}" destId="{2952DAC5-2110-41D2-9E6E-F985E649975A}" srcOrd="3" destOrd="0" presId="urn:microsoft.com/office/officeart/2018/2/layout/IconVerticalSolidList"/>
    <dgm:cxn modelId="{8982AAE9-37E6-454B-A616-4BFBFA9D6F04}" type="presParOf" srcId="{D78F7B48-58BB-419A-8A14-FBFB5FB7140F}" destId="{8D86E32E-A239-42AC-A546-89F8B107F1A6}" srcOrd="4" destOrd="0" presId="urn:microsoft.com/office/officeart/2018/2/layout/IconVerticalSolidList"/>
    <dgm:cxn modelId="{F1127CA9-5C47-4640-9011-17BA4F7D1D55}" type="presParOf" srcId="{8D86E32E-A239-42AC-A546-89F8B107F1A6}" destId="{04F24E45-F87A-4272-BD9A-2745C16ECD65}" srcOrd="0" destOrd="0" presId="urn:microsoft.com/office/officeart/2018/2/layout/IconVerticalSolidList"/>
    <dgm:cxn modelId="{F148723A-7F6B-4840-BB9F-1B2640B14F84}" type="presParOf" srcId="{8D86E32E-A239-42AC-A546-89F8B107F1A6}" destId="{476E103B-955D-494B-B638-9C0C5BE21665}" srcOrd="1" destOrd="0" presId="urn:microsoft.com/office/officeart/2018/2/layout/IconVerticalSolidList"/>
    <dgm:cxn modelId="{6998C5DC-E673-48B1-A6CD-3CF24A39BDFE}" type="presParOf" srcId="{8D86E32E-A239-42AC-A546-89F8B107F1A6}" destId="{AF9FB553-73FD-4515-88DC-609F1D500203}" srcOrd="2" destOrd="0" presId="urn:microsoft.com/office/officeart/2018/2/layout/IconVerticalSolidList"/>
    <dgm:cxn modelId="{A9DCFF4B-447F-4044-B0D0-D9BE56450404}" type="presParOf" srcId="{8D86E32E-A239-42AC-A546-89F8B107F1A6}" destId="{7877BE31-2836-4877-8D9C-5D9E4AA230B3}" srcOrd="3" destOrd="0" presId="urn:microsoft.com/office/officeart/2018/2/layout/IconVerticalSolidList"/>
    <dgm:cxn modelId="{88B4719D-C253-43BC-A5F5-6D88C61029AF}" type="presParOf" srcId="{D78F7B48-58BB-419A-8A14-FBFB5FB7140F}" destId="{EEEFED26-6373-4590-B890-BC40D35402DA}" srcOrd="5" destOrd="0" presId="urn:microsoft.com/office/officeart/2018/2/layout/IconVerticalSolidList"/>
    <dgm:cxn modelId="{6286A5C9-2E3B-451B-A140-4D3325508B3F}" type="presParOf" srcId="{D78F7B48-58BB-419A-8A14-FBFB5FB7140F}" destId="{6B61F5A0-FE8B-4A8A-A6E0-295630866201}" srcOrd="6" destOrd="0" presId="urn:microsoft.com/office/officeart/2018/2/layout/IconVerticalSolidList"/>
    <dgm:cxn modelId="{D23A7B12-ACEA-4251-BC0F-AE2F2EA86866}" type="presParOf" srcId="{6B61F5A0-FE8B-4A8A-A6E0-295630866201}" destId="{E44614DE-F5D2-4A54-985F-67026717D5F0}" srcOrd="0" destOrd="0" presId="urn:microsoft.com/office/officeart/2018/2/layout/IconVerticalSolidList"/>
    <dgm:cxn modelId="{38D7407E-DB98-4D92-815E-98D50154D596}" type="presParOf" srcId="{6B61F5A0-FE8B-4A8A-A6E0-295630866201}" destId="{E03AF5B5-6A0D-47CA-A038-EB3F30E277D2}" srcOrd="1" destOrd="0" presId="urn:microsoft.com/office/officeart/2018/2/layout/IconVerticalSolidList"/>
    <dgm:cxn modelId="{EDE9A188-CAEE-448C-A92F-2089C95DD378}" type="presParOf" srcId="{6B61F5A0-FE8B-4A8A-A6E0-295630866201}" destId="{2B9565A7-6C66-4721-8679-96ED8DF38F3A}" srcOrd="2" destOrd="0" presId="urn:microsoft.com/office/officeart/2018/2/layout/IconVerticalSolidList"/>
    <dgm:cxn modelId="{2CC081DB-EEB2-4AAA-B2C4-AA7D77F7424B}" type="presParOf" srcId="{6B61F5A0-FE8B-4A8A-A6E0-295630866201}" destId="{8D157940-3734-47C8-9C58-817BB198AB7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62BA3-01FC-4BC7-9544-B5370E5A18C2}">
      <dsp:nvSpPr>
        <dsp:cNvPr id="0" name=""/>
        <dsp:cNvSpPr/>
      </dsp:nvSpPr>
      <dsp:spPr>
        <a:xfrm>
          <a:off x="0" y="2379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0C59F8-0639-4037-8C89-A299A4EA3BD9}">
      <dsp:nvSpPr>
        <dsp:cNvPr id="0" name=""/>
        <dsp:cNvSpPr/>
      </dsp:nvSpPr>
      <dsp:spPr>
        <a:xfrm>
          <a:off x="0" y="2379"/>
          <a:ext cx="6172199" cy="405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Maternal Morbidity</a:t>
          </a:r>
          <a:endParaRPr lang="en-US" sz="1800" kern="1200"/>
        </a:p>
      </dsp:txBody>
      <dsp:txXfrm>
        <a:off x="0" y="2379"/>
        <a:ext cx="6172199" cy="405738"/>
      </dsp:txXfrm>
    </dsp:sp>
    <dsp:sp modelId="{7363782A-DF6C-41DB-926A-EDF862E4F179}">
      <dsp:nvSpPr>
        <dsp:cNvPr id="0" name=""/>
        <dsp:cNvSpPr/>
      </dsp:nvSpPr>
      <dsp:spPr>
        <a:xfrm>
          <a:off x="0" y="408118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E5276-FF87-4FBC-B905-1B56579F45A8}">
      <dsp:nvSpPr>
        <dsp:cNvPr id="0" name=""/>
        <dsp:cNvSpPr/>
      </dsp:nvSpPr>
      <dsp:spPr>
        <a:xfrm>
          <a:off x="0" y="408118"/>
          <a:ext cx="6172199" cy="405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Mental Health &amp; Traumatic Stress</a:t>
          </a:r>
          <a:endParaRPr lang="en-US" sz="1800" kern="1200"/>
        </a:p>
      </dsp:txBody>
      <dsp:txXfrm>
        <a:off x="0" y="408118"/>
        <a:ext cx="6172199" cy="405738"/>
      </dsp:txXfrm>
    </dsp:sp>
    <dsp:sp modelId="{994C39F8-C8EC-4106-873C-D8A6459A90E6}">
      <dsp:nvSpPr>
        <dsp:cNvPr id="0" name=""/>
        <dsp:cNvSpPr/>
      </dsp:nvSpPr>
      <dsp:spPr>
        <a:xfrm>
          <a:off x="0" y="813857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9DC94D-32A7-4B2C-B1CB-E36695DDC608}">
      <dsp:nvSpPr>
        <dsp:cNvPr id="0" name=""/>
        <dsp:cNvSpPr/>
      </dsp:nvSpPr>
      <dsp:spPr>
        <a:xfrm>
          <a:off x="0" y="813857"/>
          <a:ext cx="6172199" cy="405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SDOH</a:t>
          </a:r>
          <a:endParaRPr lang="en-US" sz="1800" kern="1200"/>
        </a:p>
      </dsp:txBody>
      <dsp:txXfrm>
        <a:off x="0" y="813857"/>
        <a:ext cx="6172199" cy="405738"/>
      </dsp:txXfrm>
    </dsp:sp>
    <dsp:sp modelId="{8E7BA54D-6A32-4540-9CCD-ED82FE706CE8}">
      <dsp:nvSpPr>
        <dsp:cNvPr id="0" name=""/>
        <dsp:cNvSpPr/>
      </dsp:nvSpPr>
      <dsp:spPr>
        <a:xfrm>
          <a:off x="0" y="1219596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6C0C0D-3EC1-4D49-8F7D-35629FAD3C94}">
      <dsp:nvSpPr>
        <dsp:cNvPr id="0" name=""/>
        <dsp:cNvSpPr/>
      </dsp:nvSpPr>
      <dsp:spPr>
        <a:xfrm>
          <a:off x="0" y="1219596"/>
          <a:ext cx="6172199" cy="405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Cardiac Disease</a:t>
          </a:r>
          <a:endParaRPr lang="en-US" sz="1800" kern="1200"/>
        </a:p>
      </dsp:txBody>
      <dsp:txXfrm>
        <a:off x="0" y="1219596"/>
        <a:ext cx="6172199" cy="405738"/>
      </dsp:txXfrm>
    </dsp:sp>
    <dsp:sp modelId="{B0C4DB13-B6AD-48D9-80FF-B3BF69DEDAAA}">
      <dsp:nvSpPr>
        <dsp:cNvPr id="0" name=""/>
        <dsp:cNvSpPr/>
      </dsp:nvSpPr>
      <dsp:spPr>
        <a:xfrm>
          <a:off x="0" y="1625334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E69EE-B168-4D86-912D-7C42364126C9}">
      <dsp:nvSpPr>
        <dsp:cNvPr id="0" name=""/>
        <dsp:cNvSpPr/>
      </dsp:nvSpPr>
      <dsp:spPr>
        <a:xfrm>
          <a:off x="0" y="1625334"/>
          <a:ext cx="6172199" cy="405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Maternal Sepsis</a:t>
          </a:r>
          <a:endParaRPr lang="en-US" sz="1800" kern="1200"/>
        </a:p>
      </dsp:txBody>
      <dsp:txXfrm>
        <a:off x="0" y="1625334"/>
        <a:ext cx="6172199" cy="405738"/>
      </dsp:txXfrm>
    </dsp:sp>
    <dsp:sp modelId="{A4A9977C-5C51-4925-83F0-7CAD530E59CA}">
      <dsp:nvSpPr>
        <dsp:cNvPr id="0" name=""/>
        <dsp:cNvSpPr/>
      </dsp:nvSpPr>
      <dsp:spPr>
        <a:xfrm>
          <a:off x="0" y="2031073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E3F5C3-9FC4-4CED-8A7F-7C6636754C0F}">
      <dsp:nvSpPr>
        <dsp:cNvPr id="0" name=""/>
        <dsp:cNvSpPr/>
      </dsp:nvSpPr>
      <dsp:spPr>
        <a:xfrm>
          <a:off x="0" y="2031073"/>
          <a:ext cx="6172199" cy="405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Preeclampsia &amp; HTN</a:t>
          </a:r>
          <a:endParaRPr lang="en-US" sz="1800" kern="1200"/>
        </a:p>
      </dsp:txBody>
      <dsp:txXfrm>
        <a:off x="0" y="2031073"/>
        <a:ext cx="6172199" cy="405738"/>
      </dsp:txXfrm>
    </dsp:sp>
    <dsp:sp modelId="{5C7EA3AE-7C1B-4E43-9EDA-0291F28169F0}">
      <dsp:nvSpPr>
        <dsp:cNvPr id="0" name=""/>
        <dsp:cNvSpPr/>
      </dsp:nvSpPr>
      <dsp:spPr>
        <a:xfrm>
          <a:off x="0" y="2436812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C03441-11E3-44F3-A6CC-176169E27910}">
      <dsp:nvSpPr>
        <dsp:cNvPr id="0" name=""/>
        <dsp:cNvSpPr/>
      </dsp:nvSpPr>
      <dsp:spPr>
        <a:xfrm>
          <a:off x="0" y="2436812"/>
          <a:ext cx="6172199" cy="405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Malignant Hyperthermia</a:t>
          </a:r>
          <a:endParaRPr lang="en-US" sz="1800" kern="1200"/>
        </a:p>
      </dsp:txBody>
      <dsp:txXfrm>
        <a:off x="0" y="2436812"/>
        <a:ext cx="6172199" cy="405738"/>
      </dsp:txXfrm>
    </dsp:sp>
    <dsp:sp modelId="{3E2F07B6-DA40-4A66-87DB-79003076A5B1}">
      <dsp:nvSpPr>
        <dsp:cNvPr id="0" name=""/>
        <dsp:cNvSpPr/>
      </dsp:nvSpPr>
      <dsp:spPr>
        <a:xfrm>
          <a:off x="0" y="2842551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FB09FC-5687-45EF-9FD6-09181E10293C}">
      <dsp:nvSpPr>
        <dsp:cNvPr id="0" name=""/>
        <dsp:cNvSpPr/>
      </dsp:nvSpPr>
      <dsp:spPr>
        <a:xfrm>
          <a:off x="0" y="2842551"/>
          <a:ext cx="6172199" cy="405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EBL &amp; QBL</a:t>
          </a:r>
          <a:endParaRPr lang="en-US" sz="1800" kern="1200"/>
        </a:p>
      </dsp:txBody>
      <dsp:txXfrm>
        <a:off x="0" y="2842551"/>
        <a:ext cx="6172199" cy="405738"/>
      </dsp:txXfrm>
    </dsp:sp>
    <dsp:sp modelId="{55D55544-8CD9-4EF1-B5BD-16567A7276A0}">
      <dsp:nvSpPr>
        <dsp:cNvPr id="0" name=""/>
        <dsp:cNvSpPr/>
      </dsp:nvSpPr>
      <dsp:spPr>
        <a:xfrm>
          <a:off x="0" y="3248290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13D057-D031-4A00-BA77-4D88DF431DB1}">
      <dsp:nvSpPr>
        <dsp:cNvPr id="0" name=""/>
        <dsp:cNvSpPr/>
      </dsp:nvSpPr>
      <dsp:spPr>
        <a:xfrm>
          <a:off x="0" y="3248290"/>
          <a:ext cx="6172199" cy="405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Prolapsed Cord &amp; Uterine Rupture</a:t>
          </a:r>
          <a:endParaRPr lang="en-US" sz="1800" kern="1200"/>
        </a:p>
      </dsp:txBody>
      <dsp:txXfrm>
        <a:off x="0" y="3248290"/>
        <a:ext cx="6172199" cy="405738"/>
      </dsp:txXfrm>
    </dsp:sp>
    <dsp:sp modelId="{56D4F4B2-4D83-4E7A-80C5-037D53DC5EAD}">
      <dsp:nvSpPr>
        <dsp:cNvPr id="0" name=""/>
        <dsp:cNvSpPr/>
      </dsp:nvSpPr>
      <dsp:spPr>
        <a:xfrm>
          <a:off x="0" y="3654028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CE298E-682B-4449-99DC-348AE47326BA}">
      <dsp:nvSpPr>
        <dsp:cNvPr id="0" name=""/>
        <dsp:cNvSpPr/>
      </dsp:nvSpPr>
      <dsp:spPr>
        <a:xfrm>
          <a:off x="0" y="3654028"/>
          <a:ext cx="6172199" cy="405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Post Birth Warning Signs</a:t>
          </a:r>
          <a:endParaRPr lang="en-US" sz="1800" kern="1200"/>
        </a:p>
      </dsp:txBody>
      <dsp:txXfrm>
        <a:off x="0" y="3654028"/>
        <a:ext cx="6172199" cy="405738"/>
      </dsp:txXfrm>
    </dsp:sp>
    <dsp:sp modelId="{EBC2FFCF-0F27-41D3-A7FF-3B4B7A3A909D}">
      <dsp:nvSpPr>
        <dsp:cNvPr id="0" name=""/>
        <dsp:cNvSpPr/>
      </dsp:nvSpPr>
      <dsp:spPr>
        <a:xfrm>
          <a:off x="0" y="4059767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78AAD-2EA4-44E4-ADAD-66BC2A9545F8}">
      <dsp:nvSpPr>
        <dsp:cNvPr id="0" name=""/>
        <dsp:cNvSpPr/>
      </dsp:nvSpPr>
      <dsp:spPr>
        <a:xfrm>
          <a:off x="0" y="4059767"/>
          <a:ext cx="6172199" cy="405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Anaphylactoid syndrome of pregnancy</a:t>
          </a:r>
          <a:endParaRPr lang="en-US" sz="1800" kern="1200"/>
        </a:p>
      </dsp:txBody>
      <dsp:txXfrm>
        <a:off x="0" y="4059767"/>
        <a:ext cx="6172199" cy="405738"/>
      </dsp:txXfrm>
    </dsp:sp>
    <dsp:sp modelId="{EA82129C-9125-41F8-AE3D-EA15E4C357FE}">
      <dsp:nvSpPr>
        <dsp:cNvPr id="0" name=""/>
        <dsp:cNvSpPr/>
      </dsp:nvSpPr>
      <dsp:spPr>
        <a:xfrm>
          <a:off x="0" y="4465506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CCB5F-D629-441A-B9C8-CB6E6A2C0914}">
      <dsp:nvSpPr>
        <dsp:cNvPr id="0" name=""/>
        <dsp:cNvSpPr/>
      </dsp:nvSpPr>
      <dsp:spPr>
        <a:xfrm>
          <a:off x="0" y="4465506"/>
          <a:ext cx="6172199" cy="405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Teamwork/Debriefing/Role Designation</a:t>
          </a:r>
          <a:endParaRPr lang="en-US" sz="1800" kern="1200"/>
        </a:p>
      </dsp:txBody>
      <dsp:txXfrm>
        <a:off x="0" y="4465506"/>
        <a:ext cx="6172199" cy="4057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7D36D3-EBDD-4646-8F3F-33D82985442B}">
      <dsp:nvSpPr>
        <dsp:cNvPr id="0" name=""/>
        <dsp:cNvSpPr/>
      </dsp:nvSpPr>
      <dsp:spPr>
        <a:xfrm>
          <a:off x="0" y="3807"/>
          <a:ext cx="6172199" cy="8110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6F1AA4-4EDE-4229-A12F-C375406D7B3A}">
      <dsp:nvSpPr>
        <dsp:cNvPr id="0" name=""/>
        <dsp:cNvSpPr/>
      </dsp:nvSpPr>
      <dsp:spPr>
        <a:xfrm>
          <a:off x="245328" y="186282"/>
          <a:ext cx="446050" cy="4460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B786E8-13C0-4FEA-90F2-F9BF2EC89E50}">
      <dsp:nvSpPr>
        <dsp:cNvPr id="0" name=""/>
        <dsp:cNvSpPr/>
      </dsp:nvSpPr>
      <dsp:spPr>
        <a:xfrm>
          <a:off x="936706" y="3807"/>
          <a:ext cx="5235493" cy="811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31" tIns="85831" rIns="85831" bIns="8583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Simulations</a:t>
          </a:r>
        </a:p>
      </dsp:txBody>
      <dsp:txXfrm>
        <a:off x="936706" y="3807"/>
        <a:ext cx="5235493" cy="811001"/>
      </dsp:txXfrm>
    </dsp:sp>
    <dsp:sp modelId="{228A5273-8081-4AA5-8236-335DB442BC9B}">
      <dsp:nvSpPr>
        <dsp:cNvPr id="0" name=""/>
        <dsp:cNvSpPr/>
      </dsp:nvSpPr>
      <dsp:spPr>
        <a:xfrm>
          <a:off x="0" y="1017559"/>
          <a:ext cx="6172199" cy="8110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29BED7-4CA9-4A7D-8A5F-365945E055FC}">
      <dsp:nvSpPr>
        <dsp:cNvPr id="0" name=""/>
        <dsp:cNvSpPr/>
      </dsp:nvSpPr>
      <dsp:spPr>
        <a:xfrm>
          <a:off x="245328" y="1200034"/>
          <a:ext cx="446050" cy="4460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DC962-4DFA-40BB-9A89-06C5896C837F}">
      <dsp:nvSpPr>
        <dsp:cNvPr id="0" name=""/>
        <dsp:cNvSpPr/>
      </dsp:nvSpPr>
      <dsp:spPr>
        <a:xfrm>
          <a:off x="936706" y="1017559"/>
          <a:ext cx="5235493" cy="811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31" tIns="85831" rIns="85831" bIns="8583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Escape Room</a:t>
          </a:r>
        </a:p>
      </dsp:txBody>
      <dsp:txXfrm>
        <a:off x="936706" y="1017559"/>
        <a:ext cx="5235493" cy="811001"/>
      </dsp:txXfrm>
    </dsp:sp>
    <dsp:sp modelId="{385F8CEF-E3C7-42AB-A554-53784FA9AE69}">
      <dsp:nvSpPr>
        <dsp:cNvPr id="0" name=""/>
        <dsp:cNvSpPr/>
      </dsp:nvSpPr>
      <dsp:spPr>
        <a:xfrm>
          <a:off x="0" y="2031311"/>
          <a:ext cx="6172199" cy="8110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D5E29-F555-43EC-80A5-4E44E849FE9F}">
      <dsp:nvSpPr>
        <dsp:cNvPr id="0" name=""/>
        <dsp:cNvSpPr/>
      </dsp:nvSpPr>
      <dsp:spPr>
        <a:xfrm>
          <a:off x="245328" y="2213787"/>
          <a:ext cx="446050" cy="4460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C1600E-DAF4-43AA-BF79-3BE14FCE95F1}">
      <dsp:nvSpPr>
        <dsp:cNvPr id="0" name=""/>
        <dsp:cNvSpPr/>
      </dsp:nvSpPr>
      <dsp:spPr>
        <a:xfrm>
          <a:off x="936706" y="2031311"/>
          <a:ext cx="5235493" cy="811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31" tIns="85831" rIns="85831" bIns="8583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Skills Stations </a:t>
          </a:r>
        </a:p>
      </dsp:txBody>
      <dsp:txXfrm>
        <a:off x="936706" y="2031311"/>
        <a:ext cx="5235493" cy="811001"/>
      </dsp:txXfrm>
    </dsp:sp>
    <dsp:sp modelId="{DDA5F239-A607-4B57-8330-5C9ABC3C8481}">
      <dsp:nvSpPr>
        <dsp:cNvPr id="0" name=""/>
        <dsp:cNvSpPr/>
      </dsp:nvSpPr>
      <dsp:spPr>
        <a:xfrm>
          <a:off x="0" y="3045063"/>
          <a:ext cx="6172199" cy="8110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613927-A6D3-4432-9B9C-06E39FE561B3}">
      <dsp:nvSpPr>
        <dsp:cNvPr id="0" name=""/>
        <dsp:cNvSpPr/>
      </dsp:nvSpPr>
      <dsp:spPr>
        <a:xfrm>
          <a:off x="245328" y="3227539"/>
          <a:ext cx="446050" cy="4460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AA8F22-2E82-4969-BB70-F7CEB7FAF006}">
      <dsp:nvSpPr>
        <dsp:cNvPr id="0" name=""/>
        <dsp:cNvSpPr/>
      </dsp:nvSpPr>
      <dsp:spPr>
        <a:xfrm>
          <a:off x="936706" y="3045063"/>
          <a:ext cx="5235493" cy="811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31" tIns="85831" rIns="85831" bIns="8583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Didactic Presentations</a:t>
          </a:r>
        </a:p>
      </dsp:txBody>
      <dsp:txXfrm>
        <a:off x="936706" y="3045063"/>
        <a:ext cx="5235493" cy="811001"/>
      </dsp:txXfrm>
    </dsp:sp>
    <dsp:sp modelId="{4B18AD41-C20B-4E62-B635-003A55BA0D99}">
      <dsp:nvSpPr>
        <dsp:cNvPr id="0" name=""/>
        <dsp:cNvSpPr/>
      </dsp:nvSpPr>
      <dsp:spPr>
        <a:xfrm>
          <a:off x="0" y="4058815"/>
          <a:ext cx="6172199" cy="8110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957E93-D873-4149-B948-B130B635229D}">
      <dsp:nvSpPr>
        <dsp:cNvPr id="0" name=""/>
        <dsp:cNvSpPr/>
      </dsp:nvSpPr>
      <dsp:spPr>
        <a:xfrm>
          <a:off x="245328" y="4241291"/>
          <a:ext cx="446050" cy="44605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D51DD1-3501-4387-91D4-3A9E65010014}">
      <dsp:nvSpPr>
        <dsp:cNvPr id="0" name=""/>
        <dsp:cNvSpPr/>
      </dsp:nvSpPr>
      <dsp:spPr>
        <a:xfrm>
          <a:off x="936706" y="4058815"/>
          <a:ext cx="5235493" cy="811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31" tIns="85831" rIns="85831" bIns="8583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Videos</a:t>
          </a:r>
        </a:p>
      </dsp:txBody>
      <dsp:txXfrm>
        <a:off x="936706" y="4058815"/>
        <a:ext cx="5235493" cy="8110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60ACE9-5568-4C5B-915B-0B58C528FE3F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83F659-7E17-4561-B3DA-088250AF0ADF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F2380C-7D47-44E6-8297-EC198B43A205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 cost for each attendee would be $120, which is the cost per AWHONN.</a:t>
          </a:r>
        </a:p>
      </dsp:txBody>
      <dsp:txXfrm>
        <a:off x="1057183" y="1805"/>
        <a:ext cx="9458416" cy="915310"/>
      </dsp:txXfrm>
    </dsp:sp>
    <dsp:sp modelId="{43E4D166-5416-4424-BED3-F54643129E50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35EED-C19F-439D-8246-D07A169576C2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FA5750-45BE-4EF6-9C97-BEEDB0D7CD95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Self-paced online pre-coursework must be completed prior to the class.</a:t>
          </a:r>
        </a:p>
      </dsp:txBody>
      <dsp:txXfrm>
        <a:off x="1057183" y="1145944"/>
        <a:ext cx="9458416" cy="915310"/>
      </dsp:txXfrm>
    </dsp:sp>
    <dsp:sp modelId="{04F24E45-F87A-4272-BD9A-2745C16ECD65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E103B-955D-494B-B638-9C0C5BE21665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77BE31-2836-4877-8D9C-5D9E4AA230B3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Class size would be small (approximately10-12) due to how the material is presented. Class time would be from 0800-1600.</a:t>
          </a:r>
        </a:p>
      </dsp:txBody>
      <dsp:txXfrm>
        <a:off x="1057183" y="2290082"/>
        <a:ext cx="9458416" cy="915310"/>
      </dsp:txXfrm>
    </dsp:sp>
    <dsp:sp modelId="{E44614DE-F5D2-4A54-985F-67026717D5F0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3AF5B5-6A0D-47CA-A038-EB3F30E277D2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157940-3734-47C8-9C58-817BB198AB76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/>
            <a:t>Nursing contact hours/pharmacy/CME:</a:t>
          </a:r>
          <a:r>
            <a:rPr lang="en-US" sz="2200" b="0" i="0" kern="1200"/>
            <a:t> 10.75 hours (0.75 pharmacy hours) Nursing contact hours/CME available through 05/31/2025.</a:t>
          </a:r>
          <a:endParaRPr lang="en-US" sz="2200" kern="1200"/>
        </a:p>
      </dsp:txBody>
      <dsp:txXfrm>
        <a:off x="1057183" y="3434221"/>
        <a:ext cx="9458416" cy="915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FC2CF-64AF-CE4A-87B9-38B7EBA2B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C3B01A-A4C9-F341-AC7B-4CB6D2AB8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1335E-F08C-404F-AD95-0733F0A75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83FE-89E7-A94E-8B41-A841656F730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8FA41-0EF8-3742-9A70-8DF575508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484DD-7454-804E-8C0D-A17BF52D7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686-C6E3-DF4C-A597-D70ABED7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87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E2E24-85E9-AE42-A996-0C42F4F54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EF35CE-A859-F443-B618-33EF9F715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FE578-5555-124E-B90E-0AC046E1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83FE-89E7-A94E-8B41-A841656F730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14B50-AD1E-EA4A-9177-C92606745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ADB22-F6C1-6843-A3E3-5F681A946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686-C6E3-DF4C-A597-D70ABED7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2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6A1107-1B39-514F-87DB-BC42BAD3D6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34E34-4CCF-0848-96F9-9FE286E9D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E8F3A-5874-E146-8576-8F2559CA6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83FE-89E7-A94E-8B41-A841656F730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F92BF-6289-5341-9F9F-12CAEA4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6C23C-E1DE-A243-94C3-D051B778A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686-C6E3-DF4C-A597-D70ABED7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88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897" y="273049"/>
            <a:ext cx="3694787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solidFill>
                  <a:srgbClr val="5926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897" y="1435104"/>
            <a:ext cx="3694787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rgbClr val="59261D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7"/>
          </p:nvPr>
        </p:nvSpPr>
        <p:spPr>
          <a:xfrm>
            <a:off x="4800047" y="273050"/>
            <a:ext cx="5957420" cy="5853117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rgbClr val="59261D"/>
                </a:solidFill>
              </a:defRPr>
            </a:lvl1pPr>
            <a:lvl2pPr>
              <a:defRPr sz="2667">
                <a:solidFill>
                  <a:srgbClr val="59261D"/>
                </a:solidFill>
              </a:defRPr>
            </a:lvl2pPr>
            <a:lvl3pPr marL="1523962" indent="-304792">
              <a:buFont typeface="Courier New"/>
              <a:buChar char="o"/>
              <a:defRPr sz="2133">
                <a:solidFill>
                  <a:srgbClr val="59261D"/>
                </a:solidFill>
              </a:defRPr>
            </a:lvl3pPr>
            <a:lvl4pPr>
              <a:defRPr sz="2133">
                <a:solidFill>
                  <a:srgbClr val="59261D"/>
                </a:solidFill>
              </a:defRPr>
            </a:lvl4pPr>
            <a:lvl5pPr>
              <a:defRPr sz="2133">
                <a:solidFill>
                  <a:srgbClr val="59261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osf-logo-white-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33" y="5817167"/>
            <a:ext cx="2470652" cy="878453"/>
          </a:xfrm>
          <a:prstGeom prst="rect">
            <a:avLst/>
          </a:prstGeom>
        </p:spPr>
      </p:pic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39572" y="6539442"/>
            <a:ext cx="106212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rgbClr val="FFFFFF"/>
                </a:solidFill>
              </a:defRPr>
            </a:lvl1pPr>
          </a:lstStyle>
          <a:p>
            <a:fld id="{9674FE9E-24BF-0D4F-A9A9-573F56BA9A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42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idx="1"/>
          </p:nvPr>
        </p:nvSpPr>
        <p:spPr>
          <a:xfrm>
            <a:off x="1024128" y="2286000"/>
            <a:ext cx="4754880" cy="402336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3"/>
          <p:cNvSpPr txBox="1">
            <a:spLocks noGrp="1"/>
          </p:cNvSpPr>
          <p:nvPr>
            <p:ph idx="2"/>
          </p:nvPr>
        </p:nvSpPr>
        <p:spPr>
          <a:xfrm>
            <a:off x="5989320" y="2286000"/>
            <a:ext cx="4754880" cy="402336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8C1949-F39D-4D16-9BAE-BB14462C12EA}" type="datetime1">
              <a:rPr lang="en-US"/>
              <a:pPr lvl="0"/>
              <a:t>8/31/2023</a:t>
            </a:fld>
            <a:endParaRPr lang="en-US"/>
          </a:p>
        </p:txBody>
      </p:sp>
      <p:sp>
        <p:nvSpPr>
          <p:cNvPr id="5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BE550B-6091-4C13-8848-3EAEB457783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4778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2072A-C4EF-4968-87FC-8CD08E71E215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DDA8C-7A6D-4C21-A92E-0AA92FD1B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616DB-1807-FF41-8A68-D7D875C3B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BE6C4-854D-774D-8B53-A96A57906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77BBA-4E54-6F4F-96A2-6BC43B6E5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83FE-89E7-A94E-8B41-A841656F730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0CB3D-B983-ED4F-81F3-523923D8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96B71-9212-8A43-9E3A-86FA91D16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686-C6E3-DF4C-A597-D70ABED7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30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7D8C-075B-E943-B757-89BA9575E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E2905-E672-CF42-84A5-D94E99B0E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1">
                <a:solidFill>
                  <a:schemeClr val="accent1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4C79D-F847-2944-950D-DDA7ABCA3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83FE-89E7-A94E-8B41-A841656F730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B06C8-FC16-684A-BD5D-535E41A12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E0A12-C379-534A-ACBB-C2DD4C73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686-C6E3-DF4C-A597-D70ABED7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30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1B3E7-257A-344D-94CD-D6AD584B9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DBDFB-020F-B343-9E4E-024E844CD9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C97B1-3A83-624E-90F7-FE2E547D1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9A855B-AA89-3944-9C46-A5F037A28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83FE-89E7-A94E-8B41-A841656F730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7BF0C6-EA44-C448-A222-5B5AAC6C8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25C53-B8C2-6846-8B0A-362E7616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686-C6E3-DF4C-A597-D70ABED7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81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0DB00-41B1-5F43-8E9E-C8BD04554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12D04-CF35-7A43-BAB9-A1FC3BB98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A94BAF-0B9F-2B40-8BEA-87429931C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CC94BB-BC0D-CD40-B6B9-D433E7E7D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95672A-5A27-4147-A29F-9F571561C9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031DB2-7609-554A-A355-B85DA4A8B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83FE-89E7-A94E-8B41-A841656F730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9F5FA2-A1A8-4949-B43C-266D47DB4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97E271-C3CC-9643-B02B-78D483B87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686-C6E3-DF4C-A597-D70ABED7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47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742AB-6FD1-754C-886E-98D805060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AF09F3-D1CD-7441-AFCC-E3536BEC6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83FE-89E7-A94E-8B41-A841656F730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7963FA-B29C-224F-8722-F3E3B356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6533A4-6BCE-3944-987A-3D9729B61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686-C6E3-DF4C-A597-D70ABED7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83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0B03B4-03C5-9B40-8380-FCDEAB90B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83FE-89E7-A94E-8B41-A841656F730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812D6-8816-6244-AF46-5DA66929B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C32F4-DC82-FA4C-AE78-3AA95A280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686-C6E3-DF4C-A597-D70ABED7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15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A6839-2466-5042-AF0E-0CAB47DEA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13BA9-C65F-AE47-9DB8-108D584FF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9C68F-80FF-4145-8E69-778286921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ambria" panose="020405030504060302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0AD84-3577-4D4A-847F-E54E6B5F3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83FE-89E7-A94E-8B41-A841656F730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B747FD-C5A6-ED46-B926-8361C7A80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833BC-8143-C24E-8C00-A7F355963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686-C6E3-DF4C-A597-D70ABED7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69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0620-A980-B64D-83F7-7C11D0AF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E837AE-4215-C247-92CA-7596684981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0D277-3431-AC4E-B38F-1B4492F0B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Cambria" panose="020405030504060302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072B8-F031-544F-B8C2-597BDF0DE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83FE-89E7-A94E-8B41-A841656F730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7EE1BB-4A71-B943-8A39-B9980FEFC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1DA8BB-04C3-B249-87AF-ED1320F7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686-C6E3-DF4C-A597-D70ABED7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78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62243D-C4B1-E14B-8472-3BCBC4638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AAE48-8C14-8F4E-9D01-4DDD67E8A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2B32E-2B9E-8E44-B2FD-D4538C167E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283FE-89E7-A94E-8B41-A841656F7301}" type="datetimeFigureOut">
              <a:rPr lang="en-US" smtClean="0"/>
              <a:t>8/30/2023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5CA30-A674-7242-86B4-F91F37A1B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53717-B646-8E40-A05F-144531553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2F686-C6E3-DF4C-A597-D70ABED7E7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65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lpqc.org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02343A-EA97-1B09-55AE-4FBE3EFECA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37" y="1298448"/>
            <a:ext cx="5895178" cy="4099642"/>
          </a:xfrm>
        </p:spPr>
        <p:txBody>
          <a:bodyPr anchor="b">
            <a:normAutofit/>
          </a:bodyPr>
          <a:lstStyle/>
          <a:p>
            <a:pPr algn="l"/>
            <a:r>
              <a:rPr lang="en-US" sz="6600">
                <a:solidFill>
                  <a:srgbClr val="FFFFFF"/>
                </a:solidFill>
              </a:rPr>
              <a:t>NCIPN ~ Regional Quality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553077-DB32-B609-0BED-4016C48C0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1122363"/>
            <a:ext cx="3505200" cy="4269549"/>
          </a:xfrm>
        </p:spPr>
        <p:txBody>
          <a:bodyPr anchor="b">
            <a:normAutofit/>
          </a:bodyPr>
          <a:lstStyle/>
          <a:p>
            <a:pPr algn="l"/>
            <a:r>
              <a:rPr lang="en-US"/>
              <a:t>Thursday, August 31, 2023</a:t>
            </a:r>
          </a:p>
          <a:p>
            <a:pPr algn="l"/>
            <a:r>
              <a:rPr lang="en-US"/>
              <a:t>Via Teams</a:t>
            </a:r>
          </a:p>
        </p:txBody>
      </p:sp>
      <p:sp>
        <p:nvSpPr>
          <p:cNvPr id="37" name="sketch line 1">
            <a:extLst>
              <a:ext uri="{FF2B5EF4-FFF2-40B4-BE49-F238E27FC236}">
                <a16:creationId xmlns:a16="http://schemas.microsoft.com/office/drawing/2014/main" id="{32C5B66D-E390-4A14-AB60-69626CBF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62635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ketch line">
            <a:extLst>
              <a:ext uri="{FF2B5EF4-FFF2-40B4-BE49-F238E27FC236}">
                <a16:creationId xmlns:a16="http://schemas.microsoft.com/office/drawing/2014/main" id="{646273DA-F933-4D17-A5FE-B1EF87FD7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0653" y="5626353"/>
            <a:ext cx="3479619" cy="18288"/>
          </a:xfrm>
          <a:custGeom>
            <a:avLst/>
            <a:gdLst>
              <a:gd name="connsiteX0" fmla="*/ 0 w 3479619"/>
              <a:gd name="connsiteY0" fmla="*/ 0 h 18288"/>
              <a:gd name="connsiteX1" fmla="*/ 661128 w 3479619"/>
              <a:gd name="connsiteY1" fmla="*/ 0 h 18288"/>
              <a:gd name="connsiteX2" fmla="*/ 1357051 w 3479619"/>
              <a:gd name="connsiteY2" fmla="*/ 0 h 18288"/>
              <a:gd name="connsiteX3" fmla="*/ 2087771 w 3479619"/>
              <a:gd name="connsiteY3" fmla="*/ 0 h 18288"/>
              <a:gd name="connsiteX4" fmla="*/ 2818491 w 3479619"/>
              <a:gd name="connsiteY4" fmla="*/ 0 h 18288"/>
              <a:gd name="connsiteX5" fmla="*/ 3479619 w 3479619"/>
              <a:gd name="connsiteY5" fmla="*/ 0 h 18288"/>
              <a:gd name="connsiteX6" fmla="*/ 3479619 w 3479619"/>
              <a:gd name="connsiteY6" fmla="*/ 18288 h 18288"/>
              <a:gd name="connsiteX7" fmla="*/ 2714103 w 3479619"/>
              <a:gd name="connsiteY7" fmla="*/ 18288 h 18288"/>
              <a:gd name="connsiteX8" fmla="*/ 1948587 w 3479619"/>
              <a:gd name="connsiteY8" fmla="*/ 18288 h 18288"/>
              <a:gd name="connsiteX9" fmla="*/ 1252663 w 3479619"/>
              <a:gd name="connsiteY9" fmla="*/ 18288 h 18288"/>
              <a:gd name="connsiteX10" fmla="*/ 0 w 3479619"/>
              <a:gd name="connsiteY10" fmla="*/ 18288 h 18288"/>
              <a:gd name="connsiteX11" fmla="*/ 0 w 3479619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9619" h="18288" fill="none" extrusionOk="0">
                <a:moveTo>
                  <a:pt x="0" y="0"/>
                </a:moveTo>
                <a:cubicBezTo>
                  <a:pt x="178395" y="-3637"/>
                  <a:pt x="368619" y="-28254"/>
                  <a:pt x="661128" y="0"/>
                </a:cubicBezTo>
                <a:cubicBezTo>
                  <a:pt x="953637" y="28254"/>
                  <a:pt x="1022982" y="-4416"/>
                  <a:pt x="1357051" y="0"/>
                </a:cubicBezTo>
                <a:cubicBezTo>
                  <a:pt x="1691120" y="4416"/>
                  <a:pt x="1729558" y="27777"/>
                  <a:pt x="2087771" y="0"/>
                </a:cubicBezTo>
                <a:cubicBezTo>
                  <a:pt x="2445984" y="-27777"/>
                  <a:pt x="2592094" y="4429"/>
                  <a:pt x="2818491" y="0"/>
                </a:cubicBezTo>
                <a:cubicBezTo>
                  <a:pt x="3044888" y="-4429"/>
                  <a:pt x="3204567" y="26471"/>
                  <a:pt x="3479619" y="0"/>
                </a:cubicBezTo>
                <a:cubicBezTo>
                  <a:pt x="3478910" y="8157"/>
                  <a:pt x="3479206" y="12125"/>
                  <a:pt x="3479619" y="18288"/>
                </a:cubicBezTo>
                <a:cubicBezTo>
                  <a:pt x="3315855" y="-2963"/>
                  <a:pt x="3094885" y="26965"/>
                  <a:pt x="2714103" y="18288"/>
                </a:cubicBezTo>
                <a:cubicBezTo>
                  <a:pt x="2333321" y="9611"/>
                  <a:pt x="2260528" y="-15335"/>
                  <a:pt x="1948587" y="18288"/>
                </a:cubicBezTo>
                <a:cubicBezTo>
                  <a:pt x="1636646" y="51911"/>
                  <a:pt x="1489816" y="46369"/>
                  <a:pt x="1252663" y="18288"/>
                </a:cubicBezTo>
                <a:cubicBezTo>
                  <a:pt x="1015510" y="-9793"/>
                  <a:pt x="519812" y="-12177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479619" h="18288" stroke="0" extrusionOk="0">
                <a:moveTo>
                  <a:pt x="0" y="0"/>
                </a:moveTo>
                <a:cubicBezTo>
                  <a:pt x="326045" y="25020"/>
                  <a:pt x="425411" y="-17676"/>
                  <a:pt x="661128" y="0"/>
                </a:cubicBezTo>
                <a:cubicBezTo>
                  <a:pt x="896845" y="17676"/>
                  <a:pt x="1124825" y="1478"/>
                  <a:pt x="1252663" y="0"/>
                </a:cubicBezTo>
                <a:cubicBezTo>
                  <a:pt x="1380502" y="-1478"/>
                  <a:pt x="1694914" y="11788"/>
                  <a:pt x="2018179" y="0"/>
                </a:cubicBezTo>
                <a:cubicBezTo>
                  <a:pt x="2341444" y="-11788"/>
                  <a:pt x="2451167" y="12596"/>
                  <a:pt x="2679307" y="0"/>
                </a:cubicBezTo>
                <a:cubicBezTo>
                  <a:pt x="2907447" y="-12596"/>
                  <a:pt x="3094555" y="23821"/>
                  <a:pt x="3479619" y="0"/>
                </a:cubicBezTo>
                <a:cubicBezTo>
                  <a:pt x="3479355" y="4493"/>
                  <a:pt x="3480003" y="9472"/>
                  <a:pt x="3479619" y="18288"/>
                </a:cubicBezTo>
                <a:cubicBezTo>
                  <a:pt x="3311729" y="36782"/>
                  <a:pt x="3015946" y="7938"/>
                  <a:pt x="2783695" y="18288"/>
                </a:cubicBezTo>
                <a:cubicBezTo>
                  <a:pt x="2551444" y="28638"/>
                  <a:pt x="2398767" y="-13940"/>
                  <a:pt x="2018179" y="18288"/>
                </a:cubicBezTo>
                <a:cubicBezTo>
                  <a:pt x="1637591" y="50516"/>
                  <a:pt x="1634873" y="-6356"/>
                  <a:pt x="1426644" y="18288"/>
                </a:cubicBezTo>
                <a:cubicBezTo>
                  <a:pt x="1218415" y="42932"/>
                  <a:pt x="1006973" y="4094"/>
                  <a:pt x="730720" y="18288"/>
                </a:cubicBezTo>
                <a:cubicBezTo>
                  <a:pt x="454467" y="32482"/>
                  <a:pt x="291313" y="3910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6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Map&#10;&#10;Description automatically generated">
            <a:extLst>
              <a:ext uri="{FF2B5EF4-FFF2-40B4-BE49-F238E27FC236}">
                <a16:creationId xmlns:a16="http://schemas.microsoft.com/office/drawing/2014/main" id="{746246E1-8805-59E3-497C-AAD4B43F53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411"/>
          <a:stretch/>
        </p:blipFill>
        <p:spPr>
          <a:xfrm>
            <a:off x="5256679" y="223284"/>
            <a:ext cx="6024023" cy="66347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E03E174-D621-2ECF-E308-2BD6BDAAEFA5}"/>
              </a:ext>
            </a:extLst>
          </p:cNvPr>
          <p:cNvSpPr txBox="1">
            <a:spLocks/>
          </p:cNvSpPr>
          <p:nvPr/>
        </p:nvSpPr>
        <p:spPr>
          <a:xfrm>
            <a:off x="341614" y="313228"/>
            <a:ext cx="7144740" cy="12784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 anchorCtr="0" compatLnSpc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North Central Illinois </a:t>
            </a:r>
            <a:br>
              <a:rPr lang="en-US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Perinatal Network Hospitals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51D35C1-12E7-1A5F-E717-3306656B0B55}"/>
              </a:ext>
            </a:extLst>
          </p:cNvPr>
          <p:cNvSpPr/>
          <p:nvPr/>
        </p:nvSpPr>
        <p:spPr>
          <a:xfrm>
            <a:off x="7757566" y="3226970"/>
            <a:ext cx="274320" cy="276677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0AE2CB0-C3FE-4352-0738-301540DD4596}"/>
              </a:ext>
            </a:extLst>
          </p:cNvPr>
          <p:cNvSpPr/>
          <p:nvPr/>
        </p:nvSpPr>
        <p:spPr>
          <a:xfrm>
            <a:off x="6581953" y="1920941"/>
            <a:ext cx="274320" cy="276677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A15E7D7-55A2-9A51-8798-E316E23A4D70}"/>
              </a:ext>
            </a:extLst>
          </p:cNvPr>
          <p:cNvSpPr/>
          <p:nvPr/>
        </p:nvSpPr>
        <p:spPr>
          <a:xfrm>
            <a:off x="8951184" y="3763168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AA9CB06-A9AF-6D96-D09C-1DC17D58A801}"/>
              </a:ext>
            </a:extLst>
          </p:cNvPr>
          <p:cNvSpPr/>
          <p:nvPr/>
        </p:nvSpPr>
        <p:spPr>
          <a:xfrm>
            <a:off x="6744345" y="2162782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2F281A9-9E03-E964-A4C6-2D85FC0A1C5A}"/>
              </a:ext>
            </a:extLst>
          </p:cNvPr>
          <p:cNvSpPr/>
          <p:nvPr/>
        </p:nvSpPr>
        <p:spPr>
          <a:xfrm>
            <a:off x="7311870" y="3592171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47703DD-5CAD-AB86-0BE2-3479BF5BC1B3}"/>
              </a:ext>
            </a:extLst>
          </p:cNvPr>
          <p:cNvSpPr/>
          <p:nvPr/>
        </p:nvSpPr>
        <p:spPr>
          <a:xfrm>
            <a:off x="9088344" y="2223253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E44405A-DD15-2C2B-6251-35ADAC775B7D}"/>
              </a:ext>
            </a:extLst>
          </p:cNvPr>
          <p:cNvSpPr/>
          <p:nvPr/>
        </p:nvSpPr>
        <p:spPr>
          <a:xfrm>
            <a:off x="6915499" y="2872219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2630DBC-A076-18F8-9ED1-3C27423608F6}"/>
              </a:ext>
            </a:extLst>
          </p:cNvPr>
          <p:cNvSpPr/>
          <p:nvPr/>
        </p:nvSpPr>
        <p:spPr>
          <a:xfrm>
            <a:off x="9380910" y="3010557"/>
            <a:ext cx="329307" cy="345421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D13312-FC49-8288-DBC8-13864B21950F}"/>
              </a:ext>
            </a:extLst>
          </p:cNvPr>
          <p:cNvSpPr txBox="1"/>
          <p:nvPr/>
        </p:nvSpPr>
        <p:spPr>
          <a:xfrm>
            <a:off x="433009" y="1963507"/>
            <a:ext cx="4571762" cy="4416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600" b="1" cap="all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 (Headings CS)"/>
              </a:rPr>
              <a:t>Level 0 – no maternity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Genesis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Aledo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Hammond Henry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Geneseo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Iroquois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Watseka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OSF Center for Health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Streator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OSF Saint Clare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Princeton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OSF Saint Paul – 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Mendota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OSF Holy Family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Monmouth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OSF Saint Luke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Kewanee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Carle Health-Pekin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Pekin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Carle Health-Proctor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Peoria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Carle Eureka – 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Eureka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Hopedale Medical Complex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Hopedale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Memorial Hospital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Carthage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OSF St. James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Pontiac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OSF Heart of Mary -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Urbana</a:t>
            </a:r>
            <a:endParaRPr lang="en-US" sz="1600" b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A4FCAA2-2589-A30E-707E-7979F8CEF747}"/>
              </a:ext>
            </a:extLst>
          </p:cNvPr>
          <p:cNvSpPr/>
          <p:nvPr/>
        </p:nvSpPr>
        <p:spPr>
          <a:xfrm>
            <a:off x="6262156" y="2453588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1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EA220A4-DE04-772F-D825-B98D1A9DBAB0}"/>
              </a:ext>
            </a:extLst>
          </p:cNvPr>
          <p:cNvSpPr/>
          <p:nvPr/>
        </p:nvSpPr>
        <p:spPr>
          <a:xfrm>
            <a:off x="7181057" y="1920941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D1D632-8D23-6310-D1EC-8A1DA1395470}"/>
              </a:ext>
            </a:extLst>
          </p:cNvPr>
          <p:cNvSpPr/>
          <p:nvPr/>
        </p:nvSpPr>
        <p:spPr>
          <a:xfrm>
            <a:off x="10698175" y="3217639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6ACD21-A154-AB8F-A727-A3E3FAA62406}"/>
              </a:ext>
            </a:extLst>
          </p:cNvPr>
          <p:cNvSpPr/>
          <p:nvPr/>
        </p:nvSpPr>
        <p:spPr>
          <a:xfrm>
            <a:off x="9088344" y="2561950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4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E9AA40-E460-B6AD-477D-B760196D3CA0}"/>
              </a:ext>
            </a:extLst>
          </p:cNvPr>
          <p:cNvSpPr/>
          <p:nvPr/>
        </p:nvSpPr>
        <p:spPr>
          <a:xfrm>
            <a:off x="8034830" y="2125850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5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FC1AA8-3F29-FA9A-3657-06BC5534E569}"/>
              </a:ext>
            </a:extLst>
          </p:cNvPr>
          <p:cNvSpPr/>
          <p:nvPr/>
        </p:nvSpPr>
        <p:spPr>
          <a:xfrm>
            <a:off x="8814024" y="1954294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6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167F941-65E8-0E9C-7AF2-83E7A931D0C4}"/>
              </a:ext>
            </a:extLst>
          </p:cNvPr>
          <p:cNvSpPr/>
          <p:nvPr/>
        </p:nvSpPr>
        <p:spPr>
          <a:xfrm>
            <a:off x="6423572" y="2980581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7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F87FDE-1469-D9E5-E3C1-F5E12551BD3C}"/>
              </a:ext>
            </a:extLst>
          </p:cNvPr>
          <p:cNvSpPr/>
          <p:nvPr/>
        </p:nvSpPr>
        <p:spPr>
          <a:xfrm>
            <a:off x="7402376" y="2315249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0AFFEC5-D74E-991C-EC10-F071E8A7A013}"/>
              </a:ext>
            </a:extLst>
          </p:cNvPr>
          <p:cNvSpPr/>
          <p:nvPr/>
        </p:nvSpPr>
        <p:spPr>
          <a:xfrm>
            <a:off x="7975478" y="3664688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C7CC2B-59BD-3D90-327D-2459A86257DF}"/>
              </a:ext>
            </a:extLst>
          </p:cNvPr>
          <p:cNvSpPr txBox="1"/>
          <p:nvPr/>
        </p:nvSpPr>
        <p:spPr>
          <a:xfrm>
            <a:off x="7943739" y="3678979"/>
            <a:ext cx="340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642C948-4A3C-EA7C-2A82-2D983CFF9EB8}"/>
              </a:ext>
            </a:extLst>
          </p:cNvPr>
          <p:cNvSpPr/>
          <p:nvPr/>
        </p:nvSpPr>
        <p:spPr>
          <a:xfrm>
            <a:off x="7963504" y="3134020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423CFD-6276-BB98-5177-86C703775418}"/>
              </a:ext>
            </a:extLst>
          </p:cNvPr>
          <p:cNvSpPr txBox="1"/>
          <p:nvPr/>
        </p:nvSpPr>
        <p:spPr>
          <a:xfrm>
            <a:off x="7918948" y="3146266"/>
            <a:ext cx="369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4AA9A0-788B-735E-086A-216C6BEB4C84}"/>
              </a:ext>
            </a:extLst>
          </p:cNvPr>
          <p:cNvSpPr/>
          <p:nvPr/>
        </p:nvSpPr>
        <p:spPr>
          <a:xfrm>
            <a:off x="7936651" y="3355978"/>
            <a:ext cx="274320" cy="276677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E7278E7-0A36-EE9F-3B19-1554FDC40D8A}"/>
              </a:ext>
            </a:extLst>
          </p:cNvPr>
          <p:cNvSpPr/>
          <p:nvPr/>
        </p:nvSpPr>
        <p:spPr>
          <a:xfrm>
            <a:off x="8463446" y="3289301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2B6256-52B3-772E-F863-E7AD3A8B8409}"/>
              </a:ext>
            </a:extLst>
          </p:cNvPr>
          <p:cNvSpPr txBox="1"/>
          <p:nvPr/>
        </p:nvSpPr>
        <p:spPr>
          <a:xfrm>
            <a:off x="8437351" y="3303592"/>
            <a:ext cx="329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8B6FB0F-D80B-689A-E175-56248763287C}"/>
              </a:ext>
            </a:extLst>
          </p:cNvPr>
          <p:cNvSpPr/>
          <p:nvPr/>
        </p:nvSpPr>
        <p:spPr>
          <a:xfrm>
            <a:off x="8341724" y="3833184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F40F7E-7241-2A5D-74DA-BB9BD355F6E1}"/>
              </a:ext>
            </a:extLst>
          </p:cNvPr>
          <p:cNvSpPr txBox="1"/>
          <p:nvPr/>
        </p:nvSpPr>
        <p:spPr>
          <a:xfrm>
            <a:off x="8288350" y="3848413"/>
            <a:ext cx="3798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B84B969-AE96-B1D4-1647-5B0C5A05676E}"/>
              </a:ext>
            </a:extLst>
          </p:cNvPr>
          <p:cNvSpPr/>
          <p:nvPr/>
        </p:nvSpPr>
        <p:spPr>
          <a:xfrm>
            <a:off x="6351001" y="3724786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301FAC1-672A-E40F-D0B7-698C8CFAC270}"/>
              </a:ext>
            </a:extLst>
          </p:cNvPr>
          <p:cNvSpPr/>
          <p:nvPr/>
        </p:nvSpPr>
        <p:spPr>
          <a:xfrm>
            <a:off x="9116214" y="3632655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1151DCB-34DD-D2AB-109F-6D2C32F2C6B3}"/>
              </a:ext>
            </a:extLst>
          </p:cNvPr>
          <p:cNvSpPr/>
          <p:nvPr/>
        </p:nvSpPr>
        <p:spPr>
          <a:xfrm>
            <a:off x="5676368" y="3868848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900067-2950-FDFE-C77B-B76D8D0F65F3}"/>
              </a:ext>
            </a:extLst>
          </p:cNvPr>
          <p:cNvSpPr txBox="1"/>
          <p:nvPr/>
        </p:nvSpPr>
        <p:spPr>
          <a:xfrm>
            <a:off x="5643574" y="3877407"/>
            <a:ext cx="340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F0DFD3-43E9-BFE3-1381-EA541C9FFEC7}"/>
              </a:ext>
            </a:extLst>
          </p:cNvPr>
          <p:cNvSpPr/>
          <p:nvPr/>
        </p:nvSpPr>
        <p:spPr>
          <a:xfrm>
            <a:off x="10564566" y="757256"/>
            <a:ext cx="1099847" cy="1682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1"/>
                </a:solidFill>
              </a:rPr>
              <a:t>Level III</a:t>
            </a:r>
          </a:p>
          <a:p>
            <a:pPr algn="ctr"/>
            <a:r>
              <a:rPr lang="en-US" sz="1800" b="1" dirty="0">
                <a:solidFill>
                  <a:schemeClr val="accent5"/>
                </a:solidFill>
              </a:rPr>
              <a:t>Level IIE</a:t>
            </a:r>
          </a:p>
          <a:p>
            <a:pPr algn="ctr"/>
            <a:r>
              <a:rPr lang="en-US" sz="1800" b="1" dirty="0">
                <a:solidFill>
                  <a:srgbClr val="7030A0"/>
                </a:solidFill>
              </a:rPr>
              <a:t>Level II </a:t>
            </a:r>
          </a:p>
          <a:p>
            <a:pPr algn="ctr"/>
            <a:r>
              <a:rPr lang="en-US" sz="1800" b="1" dirty="0">
                <a:solidFill>
                  <a:srgbClr val="FFC000"/>
                </a:solidFill>
              </a:rPr>
              <a:t>Level I</a:t>
            </a:r>
          </a:p>
          <a:p>
            <a:pPr algn="ctr"/>
            <a:r>
              <a:rPr lang="en-US" sz="1800" b="1" dirty="0">
                <a:solidFill>
                  <a:srgbClr val="C00000"/>
                </a:solidFill>
              </a:rPr>
              <a:t>Level 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CBE9E2-41A9-88D9-EDB6-14A321FC01AB}"/>
              </a:ext>
            </a:extLst>
          </p:cNvPr>
          <p:cNvSpPr txBox="1"/>
          <p:nvPr/>
        </p:nvSpPr>
        <p:spPr>
          <a:xfrm>
            <a:off x="9378846" y="3057371"/>
            <a:ext cx="329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DCE099E-7F0A-36A5-6A3A-FC29925CB95D}"/>
              </a:ext>
            </a:extLst>
          </p:cNvPr>
          <p:cNvSpPr/>
          <p:nvPr/>
        </p:nvSpPr>
        <p:spPr>
          <a:xfrm>
            <a:off x="10058400" y="4276608"/>
            <a:ext cx="286826" cy="342284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687309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9FECC7-0E4A-B1DF-81C2-5058E2610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>
                <a:solidFill>
                  <a:schemeClr val="tx1"/>
                </a:solidFill>
                <a:latin typeface="+mj-lt"/>
                <a:cs typeface="+mj-cs"/>
              </a:rPr>
              <a:t>Changes…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FA2896-D1F7-FCD2-D5DD-27B0A0F8A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390" r="4111" b="1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603EC-F856-972A-2B4A-6E384275D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57715" y="2990818"/>
            <a:ext cx="4195673" cy="29138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As of September 1, 2023: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  <a:latin typeface="+mn-lt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10 Delivering Hospitals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15 Non-Delivering Hospitals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1 Potential opening of ER services in Peru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Increase patient load on delivering hospitals?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  <a:latin typeface="+mn-lt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  <a:latin typeface="+mn-lt"/>
            </a:endParaRPr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198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7DC275-42D4-97F9-EB82-C2259829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chemeClr val="tx1"/>
                </a:solidFill>
                <a:latin typeface="+mj-lt"/>
                <a:cs typeface="+mj-cs"/>
              </a:rPr>
              <a:t>OSF Saint James ~ Pontiac	</a:t>
            </a:r>
            <a:endParaRPr lang="en-US" sz="5400" dirty="0">
              <a:solidFill>
                <a:schemeClr val="tx1"/>
              </a:solidFill>
              <a:latin typeface="+mj-lt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E2C137-67D0-3804-1897-EBA54DD23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20" r="2056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AA2D3-C832-FBAC-C97F-480A7A767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Closing OB Services September 1, 2023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Non-Delivering Hospital – Level 0 education in August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Over 25 people attended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Nicole Kutzner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Manager Patient Care, Family Birthing Center at OSF St Joseph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829003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466B52-61D6-B889-0425-FE4B3FC98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>
                <a:solidFill>
                  <a:schemeClr val="tx1"/>
                </a:solidFill>
                <a:latin typeface="+mj-lt"/>
                <a:cs typeface="+mj-cs"/>
              </a:rPr>
              <a:t>OSF Heart of Mary Medical Center ~ Urbana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520D0E-F96A-52CC-A4C0-437C9DEAB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667" r="30771"/>
          <a:stretch/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9A1F25-7F81-423F-DEC2-58EB5E3DE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05955" y="2071316"/>
            <a:ext cx="6713552" cy="4114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Closing OB Services September 1, 2023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Non-Maternity Service Hospital – Level 0 Education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Over 30 people attending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Robyn Lindenmeyer serving as Nursing Director for Heart of Mary Medical Center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Cristy Shafer serving as Manager for Telemetry at Heart of Mary Medical Center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6412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A5B697-7518-0929-8FCD-7A4A487F2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>
                <a:solidFill>
                  <a:schemeClr val="tx1"/>
                </a:solidFill>
                <a:latin typeface="+mj-lt"/>
                <a:cs typeface="+mj-cs"/>
              </a:rPr>
              <a:t>OSF Sacred Heart ~ Danville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EB62E-0678-694D-38EF-ED192CAD4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Opening as a Level II September 2, 2023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Brittany Jones ~ Manager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Providers from Carle Health and OB HG group, including CNM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Neonatology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Petitioned to change APC’s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133" dirty="0"/>
          </a:p>
          <a:p>
            <a:pPr lvl="1" indent="-228600">
              <a:buFont typeface="Arial" panose="020B0604020202020204" pitchFamily="34" charset="0"/>
              <a:buChar char="•"/>
            </a:pPr>
            <a:endParaRPr lang="en-US" sz="1133" dirty="0"/>
          </a:p>
          <a:p>
            <a:pPr marL="380985" lvl="1"/>
            <a:endParaRPr lang="en-US" sz="1133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7E0A09-7F31-C4CF-BD0D-28E7281E142A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 rotWithShape="1">
          <a:blip r:embed="rId2"/>
          <a:srcRect t="302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9682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FB60E8C-7224-44A4-87A0-46A1711DD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1CDE9D-0DC2-5A6E-D679-E38CF6FA7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When </a:t>
            </a:r>
            <a:r>
              <a:rPr lang="en-US" sz="44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have changes…	Please reach out!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5E12A6-FD48-AFCB-548E-E1BC63092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77" r="-2" b="-2"/>
          <a:stretch/>
        </p:blipFill>
        <p:spPr>
          <a:xfrm>
            <a:off x="635295" y="2883156"/>
            <a:ext cx="5150277" cy="299736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5F0A22-18ED-692A-FB43-C3C72DA6C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6429" y="2599509"/>
            <a:ext cx="453089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Please let us know when there will be changes in your department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Email Group Contacts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Changes in Roles/Responsibilities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32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DC2E6DB-D308-DD35-3FED-1A9780A2A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>
                <a:solidFill>
                  <a:schemeClr val="tx1"/>
                </a:solidFill>
                <a:latin typeface="+mj-lt"/>
                <a:cs typeface="+mj-cs"/>
              </a:rPr>
              <a:t>Honoring Janessa Jenkins, MSN, APRN, NNP-BC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4B24733-1F2B-4542-B09A-E82239307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Served Perinatal Outreach as </a:t>
            </a:r>
            <a:r>
              <a:rPr lang="en-US" sz="1700" b="1" i="1" dirty="0">
                <a:solidFill>
                  <a:schemeClr val="tx1"/>
                </a:solidFill>
              </a:rPr>
              <a:t>Neonatal Outreach Educator since 2018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b="1" i="1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Over </a:t>
            </a:r>
            <a:r>
              <a:rPr lang="en-US" sz="1700" b="1" i="1" dirty="0">
                <a:solidFill>
                  <a:schemeClr val="tx1"/>
                </a:solidFill>
              </a:rPr>
              <a:t>18 years </a:t>
            </a:r>
            <a:r>
              <a:rPr lang="en-US" sz="1700" dirty="0">
                <a:solidFill>
                  <a:schemeClr val="tx1"/>
                </a:solidFill>
              </a:rPr>
              <a:t>with OSF HealthCare Children’s Hospital of Illinois as bedside </a:t>
            </a:r>
            <a:r>
              <a:rPr lang="en-US" sz="1700" b="1" i="1" dirty="0">
                <a:solidFill>
                  <a:schemeClr val="tx1"/>
                </a:solidFill>
              </a:rPr>
              <a:t>RN and NNP.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b="1" i="1" dirty="0">
                <a:solidFill>
                  <a:schemeClr val="tx1"/>
                </a:solidFill>
              </a:rPr>
              <a:t>Janessa is joining Carle </a:t>
            </a:r>
            <a:r>
              <a:rPr lang="en-US" sz="1700" b="1" i="1" dirty="0" err="1">
                <a:solidFill>
                  <a:schemeClr val="tx1"/>
                </a:solidFill>
              </a:rPr>
              <a:t>BroMenn</a:t>
            </a:r>
            <a:r>
              <a:rPr lang="en-US" sz="1700" b="1" i="1" dirty="0">
                <a:solidFill>
                  <a:schemeClr val="tx1"/>
                </a:solidFill>
              </a:rPr>
              <a:t> Level II Nursery Staff September 2023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b="1" i="1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   Lifelong learner, educator and friend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B110505-B3E0-18EF-22F6-CCE546458125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 rotWithShape="1">
          <a:blip r:embed="rId2"/>
          <a:srcRect t="17734" r="-1" b="749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730241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132862-EF4E-A8D6-E106-E188AB2AD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8" r="5817" b="-1"/>
          <a:stretch/>
        </p:blipFill>
        <p:spPr>
          <a:xfrm>
            <a:off x="802643" y="385983"/>
            <a:ext cx="10586714" cy="597036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6AE1B2-3354-430B-9E05-2241C72E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0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922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059250-A71C-C488-BD14-8381E0FFD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IDPH &amp; IL PQC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7CFEB-9EB6-458D-A923-760483F86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97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257-6B99-144E-A910-93CF869F7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IDPH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D232E-CA04-C75A-F8FF-434C675B7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Maternal Levels of Care remain with IDPH, working on language and with legal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Maternal Morbidity and Mortality Report will be out Fall 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PLEASE send in your facilities compliance with Hemorrhage and HTN Education for 2020, 2021, 2022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Please complete data in ePerinet by the 15</a:t>
            </a:r>
            <a:r>
              <a:rPr lang="en-US" baseline="30000" dirty="0"/>
              <a:t>th</a:t>
            </a:r>
            <a:r>
              <a:rPr lang="en-US" dirty="0"/>
              <a:t> of the next month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Redesignation Site Visits begin in 2024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670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4E98C-0681-20EC-E6F2-1A3290961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Reflection</a:t>
            </a:r>
          </a:p>
        </p:txBody>
      </p:sp>
      <p:sp>
        <p:nvSpPr>
          <p:cNvPr id="38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F3EE9-E233-D205-602A-9A9980BBC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14868EE-95DB-93C1-7B99-4ABEE08414D5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6504432" y="640080"/>
            <a:ext cx="464820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7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46C17-8BFF-9920-84C3-BBC2DB081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 PQC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5A368-92B6-4516-0210-CE10775CA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Annual Conference November 2, 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 will send out updates to initiatives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www.ilpqc.org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Need help? Please reach out! Discuss in workgroups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556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7A277F-5D89-7EFF-F044-02A58DA19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Maternal/Newborn Workgroups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CEB86C-C809-6B3D-26A5-01B0D8351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200" dirty="0">
              <a:latin typeface="+mn-lt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Choose which group you would like to be a part of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As a group, develop a plan with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Objectives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Plan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Resources Needed</a:t>
            </a:r>
          </a:p>
          <a:p>
            <a:pPr lvl="1" indent="-2286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Report out at the end of the day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B794AF-7604-CFFD-E9BB-D50CD9F74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2633" y="640080"/>
            <a:ext cx="3711798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79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5B339F4-93B9-4E04-9721-143AD6782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0"/>
            <a:ext cx="7147352" cy="5777808"/>
            <a:chOff x="329184" y="1"/>
            <a:chExt cx="524256" cy="577780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95A31-01A5-1D72-CABA-5135D7232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31961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Education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59B68-5400-02DD-5B28-98BBDA30E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3803712"/>
            <a:ext cx="9144000" cy="156368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84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DE193-3080-B64D-83C5-BDAEAD126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www.nciperinatal.com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3E107E-9715-1D37-76FC-44ECE7C0F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834" t="12187" r="634" b="7217"/>
          <a:stretch/>
        </p:blipFill>
        <p:spPr>
          <a:xfrm>
            <a:off x="4654296" y="1745237"/>
            <a:ext cx="7214616" cy="334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31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EECED4-70EF-BD79-C65C-946AC56C9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2"/>
            <a:ext cx="6281928" cy="4135437"/>
          </a:xfrm>
        </p:spPr>
        <p:txBody>
          <a:bodyPr>
            <a:normAutofit/>
          </a:bodyPr>
          <a:lstStyle/>
          <a:p>
            <a:pPr algn="l"/>
            <a:r>
              <a:rPr lang="en-US" sz="6600">
                <a:latin typeface="+mn-lt"/>
              </a:rPr>
              <a:t>AWHONN </a:t>
            </a:r>
            <a:r>
              <a:rPr lang="en-US" sz="6600" b="0" i="0">
                <a:effectLst/>
                <a:latin typeface="+mn-lt"/>
              </a:rPr>
              <a:t>OPS: OB Emergencies Workshop</a:t>
            </a:r>
            <a:endParaRPr lang="en-US" sz="6600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6139" y="1031284"/>
            <a:ext cx="3647661" cy="4436126"/>
          </a:xfrm>
          <a:custGeom>
            <a:avLst/>
            <a:gdLst>
              <a:gd name="connsiteX0" fmla="*/ 0 w 3647661"/>
              <a:gd name="connsiteY0" fmla="*/ 0 h 4436126"/>
              <a:gd name="connsiteX1" fmla="*/ 498514 w 3647661"/>
              <a:gd name="connsiteY1" fmla="*/ 0 h 4436126"/>
              <a:gd name="connsiteX2" fmla="*/ 1069981 w 3647661"/>
              <a:gd name="connsiteY2" fmla="*/ 0 h 4436126"/>
              <a:gd name="connsiteX3" fmla="*/ 1714401 w 3647661"/>
              <a:gd name="connsiteY3" fmla="*/ 0 h 4436126"/>
              <a:gd name="connsiteX4" fmla="*/ 2285868 w 3647661"/>
              <a:gd name="connsiteY4" fmla="*/ 0 h 4436126"/>
              <a:gd name="connsiteX5" fmla="*/ 2784381 w 3647661"/>
              <a:gd name="connsiteY5" fmla="*/ 0 h 4436126"/>
              <a:gd name="connsiteX6" fmla="*/ 3647661 w 3647661"/>
              <a:gd name="connsiteY6" fmla="*/ 0 h 4436126"/>
              <a:gd name="connsiteX7" fmla="*/ 3647661 w 3647661"/>
              <a:gd name="connsiteY7" fmla="*/ 633732 h 4436126"/>
              <a:gd name="connsiteX8" fmla="*/ 3647661 w 3647661"/>
              <a:gd name="connsiteY8" fmla="*/ 1267465 h 4436126"/>
              <a:gd name="connsiteX9" fmla="*/ 3647661 w 3647661"/>
              <a:gd name="connsiteY9" fmla="*/ 1768113 h 4436126"/>
              <a:gd name="connsiteX10" fmla="*/ 3647661 w 3647661"/>
              <a:gd name="connsiteY10" fmla="*/ 2446207 h 4436126"/>
              <a:gd name="connsiteX11" fmla="*/ 3647661 w 3647661"/>
              <a:gd name="connsiteY11" fmla="*/ 2946855 h 4436126"/>
              <a:gd name="connsiteX12" fmla="*/ 3647661 w 3647661"/>
              <a:gd name="connsiteY12" fmla="*/ 3580587 h 4436126"/>
              <a:gd name="connsiteX13" fmla="*/ 3647661 w 3647661"/>
              <a:gd name="connsiteY13" fmla="*/ 4436126 h 4436126"/>
              <a:gd name="connsiteX14" fmla="*/ 3039718 w 3647661"/>
              <a:gd name="connsiteY14" fmla="*/ 4436126 h 4436126"/>
              <a:gd name="connsiteX15" fmla="*/ 2431774 w 3647661"/>
              <a:gd name="connsiteY15" fmla="*/ 4436126 h 4436126"/>
              <a:gd name="connsiteX16" fmla="*/ 1823831 w 3647661"/>
              <a:gd name="connsiteY16" fmla="*/ 4436126 h 4436126"/>
              <a:gd name="connsiteX17" fmla="*/ 1288840 w 3647661"/>
              <a:gd name="connsiteY17" fmla="*/ 4436126 h 4436126"/>
              <a:gd name="connsiteX18" fmla="*/ 607943 w 3647661"/>
              <a:gd name="connsiteY18" fmla="*/ 4436126 h 4436126"/>
              <a:gd name="connsiteX19" fmla="*/ 0 w 3647661"/>
              <a:gd name="connsiteY19" fmla="*/ 4436126 h 4436126"/>
              <a:gd name="connsiteX20" fmla="*/ 0 w 3647661"/>
              <a:gd name="connsiteY20" fmla="*/ 3758032 h 4436126"/>
              <a:gd name="connsiteX21" fmla="*/ 0 w 3647661"/>
              <a:gd name="connsiteY21" fmla="*/ 3035578 h 4436126"/>
              <a:gd name="connsiteX22" fmla="*/ 0 w 3647661"/>
              <a:gd name="connsiteY22" fmla="*/ 2401845 h 4436126"/>
              <a:gd name="connsiteX23" fmla="*/ 0 w 3647661"/>
              <a:gd name="connsiteY23" fmla="*/ 1768113 h 4436126"/>
              <a:gd name="connsiteX24" fmla="*/ 0 w 3647661"/>
              <a:gd name="connsiteY24" fmla="*/ 1178742 h 4436126"/>
              <a:gd name="connsiteX25" fmla="*/ 0 w 3647661"/>
              <a:gd name="connsiteY25" fmla="*/ 589371 h 4436126"/>
              <a:gd name="connsiteX26" fmla="*/ 0 w 3647661"/>
              <a:gd name="connsiteY26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47661" h="4436126" fill="none" extrusionOk="0">
                <a:moveTo>
                  <a:pt x="0" y="0"/>
                </a:moveTo>
                <a:cubicBezTo>
                  <a:pt x="116158" y="-16963"/>
                  <a:pt x="364681" y="-4006"/>
                  <a:pt x="498514" y="0"/>
                </a:cubicBezTo>
                <a:cubicBezTo>
                  <a:pt x="632347" y="4006"/>
                  <a:pt x="950865" y="15164"/>
                  <a:pt x="1069981" y="0"/>
                </a:cubicBezTo>
                <a:cubicBezTo>
                  <a:pt x="1189097" y="-15164"/>
                  <a:pt x="1556518" y="-23132"/>
                  <a:pt x="1714401" y="0"/>
                </a:cubicBezTo>
                <a:cubicBezTo>
                  <a:pt x="1872284" y="23132"/>
                  <a:pt x="2015985" y="9364"/>
                  <a:pt x="2285868" y="0"/>
                </a:cubicBezTo>
                <a:cubicBezTo>
                  <a:pt x="2555751" y="-9364"/>
                  <a:pt x="2555148" y="14141"/>
                  <a:pt x="2784381" y="0"/>
                </a:cubicBezTo>
                <a:cubicBezTo>
                  <a:pt x="3013614" y="-14141"/>
                  <a:pt x="3216105" y="-3763"/>
                  <a:pt x="3647661" y="0"/>
                </a:cubicBezTo>
                <a:cubicBezTo>
                  <a:pt x="3623206" y="221859"/>
                  <a:pt x="3622213" y="458853"/>
                  <a:pt x="3647661" y="633732"/>
                </a:cubicBezTo>
                <a:cubicBezTo>
                  <a:pt x="3673109" y="808611"/>
                  <a:pt x="3674779" y="1138417"/>
                  <a:pt x="3647661" y="1267465"/>
                </a:cubicBezTo>
                <a:cubicBezTo>
                  <a:pt x="3620543" y="1396513"/>
                  <a:pt x="3664792" y="1625185"/>
                  <a:pt x="3647661" y="1768113"/>
                </a:cubicBezTo>
                <a:cubicBezTo>
                  <a:pt x="3630530" y="1911041"/>
                  <a:pt x="3671056" y="2135008"/>
                  <a:pt x="3647661" y="2446207"/>
                </a:cubicBezTo>
                <a:cubicBezTo>
                  <a:pt x="3624266" y="2757406"/>
                  <a:pt x="3642702" y="2713342"/>
                  <a:pt x="3647661" y="2946855"/>
                </a:cubicBezTo>
                <a:cubicBezTo>
                  <a:pt x="3652620" y="3180368"/>
                  <a:pt x="3664319" y="3290221"/>
                  <a:pt x="3647661" y="3580587"/>
                </a:cubicBezTo>
                <a:cubicBezTo>
                  <a:pt x="3631003" y="3870953"/>
                  <a:pt x="3617531" y="4259425"/>
                  <a:pt x="3647661" y="4436126"/>
                </a:cubicBezTo>
                <a:cubicBezTo>
                  <a:pt x="3523929" y="4410412"/>
                  <a:pt x="3241413" y="4436068"/>
                  <a:pt x="3039718" y="4436126"/>
                </a:cubicBezTo>
                <a:cubicBezTo>
                  <a:pt x="2838023" y="4436184"/>
                  <a:pt x="2630387" y="4431142"/>
                  <a:pt x="2431774" y="4436126"/>
                </a:cubicBezTo>
                <a:cubicBezTo>
                  <a:pt x="2233161" y="4441110"/>
                  <a:pt x="2003296" y="4449826"/>
                  <a:pt x="1823831" y="4436126"/>
                </a:cubicBezTo>
                <a:cubicBezTo>
                  <a:pt x="1644366" y="4422426"/>
                  <a:pt x="1399453" y="4442442"/>
                  <a:pt x="1288840" y="4436126"/>
                </a:cubicBezTo>
                <a:cubicBezTo>
                  <a:pt x="1178227" y="4429810"/>
                  <a:pt x="793482" y="4411099"/>
                  <a:pt x="607943" y="4436126"/>
                </a:cubicBezTo>
                <a:cubicBezTo>
                  <a:pt x="422404" y="4461153"/>
                  <a:pt x="158703" y="4453091"/>
                  <a:pt x="0" y="4436126"/>
                </a:cubicBezTo>
                <a:cubicBezTo>
                  <a:pt x="8129" y="4099466"/>
                  <a:pt x="23502" y="4014012"/>
                  <a:pt x="0" y="3758032"/>
                </a:cubicBezTo>
                <a:cubicBezTo>
                  <a:pt x="-23502" y="3502052"/>
                  <a:pt x="8018" y="3295661"/>
                  <a:pt x="0" y="3035578"/>
                </a:cubicBezTo>
                <a:cubicBezTo>
                  <a:pt x="-8018" y="2775495"/>
                  <a:pt x="-8720" y="2595880"/>
                  <a:pt x="0" y="2401845"/>
                </a:cubicBezTo>
                <a:cubicBezTo>
                  <a:pt x="8720" y="2207810"/>
                  <a:pt x="9279" y="1982551"/>
                  <a:pt x="0" y="1768113"/>
                </a:cubicBezTo>
                <a:cubicBezTo>
                  <a:pt x="-9279" y="1553675"/>
                  <a:pt x="7090" y="1354447"/>
                  <a:pt x="0" y="1178742"/>
                </a:cubicBezTo>
                <a:cubicBezTo>
                  <a:pt x="-7090" y="1003037"/>
                  <a:pt x="-23786" y="768334"/>
                  <a:pt x="0" y="589371"/>
                </a:cubicBezTo>
                <a:cubicBezTo>
                  <a:pt x="23786" y="410408"/>
                  <a:pt x="-16955" y="242082"/>
                  <a:pt x="0" y="0"/>
                </a:cubicBezTo>
                <a:close/>
              </a:path>
              <a:path w="3647661" h="4436126" stroke="0" extrusionOk="0">
                <a:moveTo>
                  <a:pt x="0" y="0"/>
                </a:moveTo>
                <a:cubicBezTo>
                  <a:pt x="171149" y="-7244"/>
                  <a:pt x="374684" y="2591"/>
                  <a:pt x="534990" y="0"/>
                </a:cubicBezTo>
                <a:cubicBezTo>
                  <a:pt x="695296" y="-2591"/>
                  <a:pt x="907320" y="7483"/>
                  <a:pt x="1069981" y="0"/>
                </a:cubicBezTo>
                <a:cubicBezTo>
                  <a:pt x="1232642" y="-7483"/>
                  <a:pt x="1543604" y="-26203"/>
                  <a:pt x="1677924" y="0"/>
                </a:cubicBezTo>
                <a:cubicBezTo>
                  <a:pt x="1812244" y="26203"/>
                  <a:pt x="2140632" y="31361"/>
                  <a:pt x="2322344" y="0"/>
                </a:cubicBezTo>
                <a:cubicBezTo>
                  <a:pt x="2504056" y="-31361"/>
                  <a:pt x="2658834" y="3381"/>
                  <a:pt x="2893811" y="0"/>
                </a:cubicBezTo>
                <a:cubicBezTo>
                  <a:pt x="3128788" y="-3381"/>
                  <a:pt x="3338741" y="-10376"/>
                  <a:pt x="3647661" y="0"/>
                </a:cubicBezTo>
                <a:cubicBezTo>
                  <a:pt x="3628986" y="244498"/>
                  <a:pt x="3624774" y="362520"/>
                  <a:pt x="3647661" y="545010"/>
                </a:cubicBezTo>
                <a:cubicBezTo>
                  <a:pt x="3670549" y="727500"/>
                  <a:pt x="3619543" y="968439"/>
                  <a:pt x="3647661" y="1134381"/>
                </a:cubicBezTo>
                <a:cubicBezTo>
                  <a:pt x="3675779" y="1300323"/>
                  <a:pt x="3670065" y="1646297"/>
                  <a:pt x="3647661" y="1856836"/>
                </a:cubicBezTo>
                <a:cubicBezTo>
                  <a:pt x="3625257" y="2067375"/>
                  <a:pt x="3632904" y="2315399"/>
                  <a:pt x="3647661" y="2490568"/>
                </a:cubicBezTo>
                <a:cubicBezTo>
                  <a:pt x="3662418" y="2665737"/>
                  <a:pt x="3616073" y="2880164"/>
                  <a:pt x="3647661" y="3124300"/>
                </a:cubicBezTo>
                <a:cubicBezTo>
                  <a:pt x="3679249" y="3368436"/>
                  <a:pt x="3677361" y="3519722"/>
                  <a:pt x="3647661" y="3758032"/>
                </a:cubicBezTo>
                <a:cubicBezTo>
                  <a:pt x="3617961" y="3996342"/>
                  <a:pt x="3615180" y="4147465"/>
                  <a:pt x="3647661" y="4436126"/>
                </a:cubicBezTo>
                <a:cubicBezTo>
                  <a:pt x="3506685" y="4421969"/>
                  <a:pt x="3266652" y="4433618"/>
                  <a:pt x="3149147" y="4436126"/>
                </a:cubicBezTo>
                <a:cubicBezTo>
                  <a:pt x="3031642" y="4438634"/>
                  <a:pt x="2832267" y="4432536"/>
                  <a:pt x="2650634" y="4436126"/>
                </a:cubicBezTo>
                <a:cubicBezTo>
                  <a:pt x="2469001" y="4439716"/>
                  <a:pt x="2324677" y="4416284"/>
                  <a:pt x="2042690" y="4436126"/>
                </a:cubicBezTo>
                <a:cubicBezTo>
                  <a:pt x="1760703" y="4455968"/>
                  <a:pt x="1686949" y="4416099"/>
                  <a:pt x="1398270" y="4436126"/>
                </a:cubicBezTo>
                <a:cubicBezTo>
                  <a:pt x="1109591" y="4456153"/>
                  <a:pt x="1071585" y="4455485"/>
                  <a:pt x="899756" y="4436126"/>
                </a:cubicBezTo>
                <a:cubicBezTo>
                  <a:pt x="727927" y="4416767"/>
                  <a:pt x="344407" y="4430463"/>
                  <a:pt x="0" y="4436126"/>
                </a:cubicBezTo>
                <a:cubicBezTo>
                  <a:pt x="5440" y="4303018"/>
                  <a:pt x="91" y="4161914"/>
                  <a:pt x="0" y="3891116"/>
                </a:cubicBezTo>
                <a:cubicBezTo>
                  <a:pt x="-91" y="3620318"/>
                  <a:pt x="-11601" y="3462294"/>
                  <a:pt x="0" y="3301745"/>
                </a:cubicBezTo>
                <a:cubicBezTo>
                  <a:pt x="11601" y="3141196"/>
                  <a:pt x="22776" y="2916996"/>
                  <a:pt x="0" y="2756735"/>
                </a:cubicBezTo>
                <a:cubicBezTo>
                  <a:pt x="-22776" y="2596474"/>
                  <a:pt x="5257" y="2440491"/>
                  <a:pt x="0" y="2256087"/>
                </a:cubicBezTo>
                <a:cubicBezTo>
                  <a:pt x="-5257" y="2071683"/>
                  <a:pt x="20189" y="1902567"/>
                  <a:pt x="0" y="1666716"/>
                </a:cubicBezTo>
                <a:cubicBezTo>
                  <a:pt x="-20189" y="1430865"/>
                  <a:pt x="-21241" y="1161108"/>
                  <a:pt x="0" y="988622"/>
                </a:cubicBezTo>
                <a:cubicBezTo>
                  <a:pt x="21241" y="816136"/>
                  <a:pt x="17108" y="40674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872833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39978"/>
            <a:ext cx="6281928" cy="18288"/>
          </a:xfrm>
          <a:custGeom>
            <a:avLst/>
            <a:gdLst>
              <a:gd name="connsiteX0" fmla="*/ 0 w 6281928"/>
              <a:gd name="connsiteY0" fmla="*/ 0 h 18288"/>
              <a:gd name="connsiteX1" fmla="*/ 572353 w 6281928"/>
              <a:gd name="connsiteY1" fmla="*/ 0 h 18288"/>
              <a:gd name="connsiteX2" fmla="*/ 1207526 w 6281928"/>
              <a:gd name="connsiteY2" fmla="*/ 0 h 18288"/>
              <a:gd name="connsiteX3" fmla="*/ 1779880 w 6281928"/>
              <a:gd name="connsiteY3" fmla="*/ 0 h 18288"/>
              <a:gd name="connsiteX4" fmla="*/ 2540691 w 6281928"/>
              <a:gd name="connsiteY4" fmla="*/ 0 h 18288"/>
              <a:gd name="connsiteX5" fmla="*/ 3238683 w 6281928"/>
              <a:gd name="connsiteY5" fmla="*/ 0 h 18288"/>
              <a:gd name="connsiteX6" fmla="*/ 3936675 w 6281928"/>
              <a:gd name="connsiteY6" fmla="*/ 0 h 18288"/>
              <a:gd name="connsiteX7" fmla="*/ 4760305 w 6281928"/>
              <a:gd name="connsiteY7" fmla="*/ 0 h 18288"/>
              <a:gd name="connsiteX8" fmla="*/ 5521117 w 6281928"/>
              <a:gd name="connsiteY8" fmla="*/ 0 h 18288"/>
              <a:gd name="connsiteX9" fmla="*/ 6281928 w 6281928"/>
              <a:gd name="connsiteY9" fmla="*/ 0 h 18288"/>
              <a:gd name="connsiteX10" fmla="*/ 6281928 w 6281928"/>
              <a:gd name="connsiteY10" fmla="*/ 18288 h 18288"/>
              <a:gd name="connsiteX11" fmla="*/ 5772394 w 6281928"/>
              <a:gd name="connsiteY11" fmla="*/ 18288 h 18288"/>
              <a:gd name="connsiteX12" fmla="*/ 5200040 w 6281928"/>
              <a:gd name="connsiteY12" fmla="*/ 18288 h 18288"/>
              <a:gd name="connsiteX13" fmla="*/ 4439229 w 6281928"/>
              <a:gd name="connsiteY13" fmla="*/ 18288 h 18288"/>
              <a:gd name="connsiteX14" fmla="*/ 3615599 w 6281928"/>
              <a:gd name="connsiteY14" fmla="*/ 18288 h 18288"/>
              <a:gd name="connsiteX15" fmla="*/ 2980426 w 6281928"/>
              <a:gd name="connsiteY15" fmla="*/ 18288 h 18288"/>
              <a:gd name="connsiteX16" fmla="*/ 2156795 w 6281928"/>
              <a:gd name="connsiteY16" fmla="*/ 18288 h 18288"/>
              <a:gd name="connsiteX17" fmla="*/ 1584442 w 6281928"/>
              <a:gd name="connsiteY17" fmla="*/ 18288 h 18288"/>
              <a:gd name="connsiteX18" fmla="*/ 1074908 w 6281928"/>
              <a:gd name="connsiteY18" fmla="*/ 18288 h 18288"/>
              <a:gd name="connsiteX19" fmla="*/ 0 w 6281928"/>
              <a:gd name="connsiteY19" fmla="*/ 18288 h 18288"/>
              <a:gd name="connsiteX20" fmla="*/ 0 w 6281928"/>
              <a:gd name="connsiteY2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928" h="18288" fill="none" extrusionOk="0">
                <a:moveTo>
                  <a:pt x="0" y="0"/>
                </a:moveTo>
                <a:cubicBezTo>
                  <a:pt x="205960" y="24870"/>
                  <a:pt x="343550" y="5918"/>
                  <a:pt x="572353" y="0"/>
                </a:cubicBezTo>
                <a:cubicBezTo>
                  <a:pt x="801156" y="-5918"/>
                  <a:pt x="1015649" y="-11381"/>
                  <a:pt x="1207526" y="0"/>
                </a:cubicBezTo>
                <a:cubicBezTo>
                  <a:pt x="1399403" y="11381"/>
                  <a:pt x="1549725" y="7866"/>
                  <a:pt x="1779880" y="0"/>
                </a:cubicBezTo>
                <a:cubicBezTo>
                  <a:pt x="2010035" y="-7866"/>
                  <a:pt x="2190674" y="12826"/>
                  <a:pt x="2540691" y="0"/>
                </a:cubicBezTo>
                <a:cubicBezTo>
                  <a:pt x="2890708" y="-12826"/>
                  <a:pt x="3025718" y="-18534"/>
                  <a:pt x="3238683" y="0"/>
                </a:cubicBezTo>
                <a:cubicBezTo>
                  <a:pt x="3451648" y="18534"/>
                  <a:pt x="3603947" y="14884"/>
                  <a:pt x="3936675" y="0"/>
                </a:cubicBezTo>
                <a:cubicBezTo>
                  <a:pt x="4269403" y="-14884"/>
                  <a:pt x="4480718" y="-24607"/>
                  <a:pt x="4760305" y="0"/>
                </a:cubicBezTo>
                <a:cubicBezTo>
                  <a:pt x="5039892" y="24607"/>
                  <a:pt x="5359549" y="-31311"/>
                  <a:pt x="5521117" y="0"/>
                </a:cubicBezTo>
                <a:cubicBezTo>
                  <a:pt x="5682685" y="31311"/>
                  <a:pt x="5986067" y="-12593"/>
                  <a:pt x="6281928" y="0"/>
                </a:cubicBezTo>
                <a:cubicBezTo>
                  <a:pt x="6282307" y="7355"/>
                  <a:pt x="6282212" y="10249"/>
                  <a:pt x="6281928" y="18288"/>
                </a:cubicBezTo>
                <a:cubicBezTo>
                  <a:pt x="6078981" y="8428"/>
                  <a:pt x="5961061" y="2290"/>
                  <a:pt x="5772394" y="18288"/>
                </a:cubicBezTo>
                <a:cubicBezTo>
                  <a:pt x="5583727" y="34286"/>
                  <a:pt x="5329968" y="24208"/>
                  <a:pt x="5200040" y="18288"/>
                </a:cubicBezTo>
                <a:cubicBezTo>
                  <a:pt x="5070112" y="12368"/>
                  <a:pt x="4793288" y="21070"/>
                  <a:pt x="4439229" y="18288"/>
                </a:cubicBezTo>
                <a:cubicBezTo>
                  <a:pt x="4085170" y="15506"/>
                  <a:pt x="3813765" y="-16466"/>
                  <a:pt x="3615599" y="18288"/>
                </a:cubicBezTo>
                <a:cubicBezTo>
                  <a:pt x="3417433" y="53042"/>
                  <a:pt x="3133643" y="20727"/>
                  <a:pt x="2980426" y="18288"/>
                </a:cubicBezTo>
                <a:cubicBezTo>
                  <a:pt x="2827209" y="15849"/>
                  <a:pt x="2380685" y="51850"/>
                  <a:pt x="2156795" y="18288"/>
                </a:cubicBezTo>
                <a:cubicBezTo>
                  <a:pt x="1932905" y="-15274"/>
                  <a:pt x="1716744" y="-1398"/>
                  <a:pt x="1584442" y="18288"/>
                </a:cubicBezTo>
                <a:cubicBezTo>
                  <a:pt x="1452140" y="37974"/>
                  <a:pt x="1280887" y="12750"/>
                  <a:pt x="1074908" y="18288"/>
                </a:cubicBezTo>
                <a:cubicBezTo>
                  <a:pt x="868929" y="23826"/>
                  <a:pt x="318124" y="-17878"/>
                  <a:pt x="0" y="18288"/>
                </a:cubicBezTo>
                <a:cubicBezTo>
                  <a:pt x="-384" y="12702"/>
                  <a:pt x="-513" y="4636"/>
                  <a:pt x="0" y="0"/>
                </a:cubicBezTo>
                <a:close/>
              </a:path>
              <a:path w="6281928" h="18288" stroke="0" extrusionOk="0">
                <a:moveTo>
                  <a:pt x="0" y="0"/>
                </a:moveTo>
                <a:cubicBezTo>
                  <a:pt x="135290" y="27650"/>
                  <a:pt x="488372" y="4391"/>
                  <a:pt x="635173" y="0"/>
                </a:cubicBezTo>
                <a:cubicBezTo>
                  <a:pt x="781974" y="-4391"/>
                  <a:pt x="992816" y="14310"/>
                  <a:pt x="1144707" y="0"/>
                </a:cubicBezTo>
                <a:cubicBezTo>
                  <a:pt x="1296598" y="-14310"/>
                  <a:pt x="1796462" y="-1258"/>
                  <a:pt x="1968337" y="0"/>
                </a:cubicBezTo>
                <a:cubicBezTo>
                  <a:pt x="2140212" y="1258"/>
                  <a:pt x="2343376" y="-12852"/>
                  <a:pt x="2603510" y="0"/>
                </a:cubicBezTo>
                <a:cubicBezTo>
                  <a:pt x="2863644" y="12852"/>
                  <a:pt x="2935073" y="-10591"/>
                  <a:pt x="3238683" y="0"/>
                </a:cubicBezTo>
                <a:cubicBezTo>
                  <a:pt x="3542293" y="10591"/>
                  <a:pt x="3731676" y="3538"/>
                  <a:pt x="4062313" y="0"/>
                </a:cubicBezTo>
                <a:cubicBezTo>
                  <a:pt x="4392950" y="-3538"/>
                  <a:pt x="4440715" y="28126"/>
                  <a:pt x="4634667" y="0"/>
                </a:cubicBezTo>
                <a:cubicBezTo>
                  <a:pt x="4828619" y="-28126"/>
                  <a:pt x="5052661" y="8974"/>
                  <a:pt x="5458297" y="0"/>
                </a:cubicBezTo>
                <a:cubicBezTo>
                  <a:pt x="5863933" y="-8974"/>
                  <a:pt x="5906900" y="-24516"/>
                  <a:pt x="6281928" y="0"/>
                </a:cubicBezTo>
                <a:cubicBezTo>
                  <a:pt x="6282268" y="5688"/>
                  <a:pt x="6281759" y="13142"/>
                  <a:pt x="6281928" y="18288"/>
                </a:cubicBezTo>
                <a:cubicBezTo>
                  <a:pt x="6036108" y="15339"/>
                  <a:pt x="5743611" y="10415"/>
                  <a:pt x="5583936" y="18288"/>
                </a:cubicBezTo>
                <a:cubicBezTo>
                  <a:pt x="5424261" y="26161"/>
                  <a:pt x="5250533" y="-179"/>
                  <a:pt x="4948763" y="18288"/>
                </a:cubicBezTo>
                <a:cubicBezTo>
                  <a:pt x="4646993" y="36755"/>
                  <a:pt x="4354673" y="7565"/>
                  <a:pt x="4125133" y="18288"/>
                </a:cubicBezTo>
                <a:cubicBezTo>
                  <a:pt x="3895593" y="29012"/>
                  <a:pt x="3570246" y="29209"/>
                  <a:pt x="3301502" y="18288"/>
                </a:cubicBezTo>
                <a:cubicBezTo>
                  <a:pt x="3032758" y="7367"/>
                  <a:pt x="2955340" y="11905"/>
                  <a:pt x="2729149" y="18288"/>
                </a:cubicBezTo>
                <a:cubicBezTo>
                  <a:pt x="2502958" y="24671"/>
                  <a:pt x="2269423" y="3142"/>
                  <a:pt x="2031157" y="18288"/>
                </a:cubicBezTo>
                <a:cubicBezTo>
                  <a:pt x="1792891" y="33434"/>
                  <a:pt x="1484731" y="22122"/>
                  <a:pt x="1207526" y="18288"/>
                </a:cubicBezTo>
                <a:cubicBezTo>
                  <a:pt x="930321" y="14454"/>
                  <a:pt x="560231" y="-33402"/>
                  <a:pt x="0" y="18288"/>
                </a:cubicBezTo>
                <a:cubicBezTo>
                  <a:pt x="-478" y="10520"/>
                  <a:pt x="210" y="5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6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4D833-3AF0-8502-C9DD-2BF8D026C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AWHONN OPS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EED04DC-C2E6-A22A-D903-E8502179F12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EE1F31-CCF6-6710-C703-F4B71A7DA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Topics Covered</a:t>
            </a:r>
          </a:p>
        </p:txBody>
      </p:sp>
    </p:spTree>
    <p:extLst>
      <p:ext uri="{BB962C8B-B14F-4D97-AF65-F5344CB8AC3E}">
        <p14:creationId xmlns:p14="http://schemas.microsoft.com/office/powerpoint/2010/main" val="3134185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45409-774D-2DF3-4265-4FCCE8AD5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Educational Formats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5418FA5-3FCD-2750-0BE2-0DB94091DCF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7234E7F-C7F3-7D82-3622-A6AC8F9D3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1918" y="2624137"/>
            <a:ext cx="2847975" cy="16002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C2971F-D427-F4C2-232E-317D8987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458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0F74E9-A4A4-9E7B-D71E-A2B1EE16A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More Details</a:t>
            </a:r>
          </a:p>
        </p:txBody>
      </p:sp>
      <p:graphicFrame>
        <p:nvGraphicFramePr>
          <p:cNvPr id="9" name="Text Placeholder 6">
            <a:extLst>
              <a:ext uri="{FF2B5EF4-FFF2-40B4-BE49-F238E27FC236}">
                <a16:creationId xmlns:a16="http://schemas.microsoft.com/office/drawing/2014/main" id="{C8185AD1-9735-4CB9-533F-F33F11C7BD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511418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484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D5A471-E218-71E8-127F-9F1EC6510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7D708F-629D-66B0-B656-5838A259B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chemeClr val="tx1"/>
                </a:solidFill>
                <a:latin typeface="+mj-lt"/>
                <a:cs typeface="+mj-cs"/>
              </a:rPr>
              <a:t>Welcome &amp; Introductions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0F721-373B-27E8-1C20-B6F497E4C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In a “perfect” world, what is the </a:t>
            </a:r>
            <a:r>
              <a:rPr lang="en-US" sz="2000" b="1" i="1" dirty="0">
                <a:latin typeface="+mn-lt"/>
              </a:rPr>
              <a:t>one </a:t>
            </a:r>
            <a:r>
              <a:rPr lang="en-US" sz="2000" dirty="0">
                <a:latin typeface="+mn-lt"/>
              </a:rPr>
              <a:t>thing you would want for your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Unit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Staff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Providers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Patients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Self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What tools/resources would you need?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Have you thought about making those dreams a reality?</a:t>
            </a:r>
          </a:p>
        </p:txBody>
      </p:sp>
    </p:spTree>
    <p:extLst>
      <p:ext uri="{BB962C8B-B14F-4D97-AF65-F5344CB8AC3E}">
        <p14:creationId xmlns:p14="http://schemas.microsoft.com/office/powerpoint/2010/main" val="469889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4A1B31-87AA-A542-66F3-E847705F6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Sudden Unexpected Postnatal Collapse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88887-D8A0-412A-E9A5-F776F84A8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Guest Speakers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59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01741-A653-E142-432F-BD0F21F4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Guest Speakers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60811-039B-58D5-AC29-C08E582D5A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Sudden Unexpected Postnatal Collapse (SUPC)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37FAD8-72BB-7274-B92A-0B0B88606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Lisa Festle, MSN, RNC-NIC, APRN/CNS </a:t>
            </a:r>
            <a:r>
              <a:rPr lang="en-US" sz="2400" dirty="0"/>
              <a:t>~ Neonatal Outreach Educator ~ Loyola University Medical Center</a:t>
            </a:r>
          </a:p>
          <a:p>
            <a:r>
              <a:rPr lang="en-US" sz="2400" b="1" dirty="0"/>
              <a:t>Stephanie </a:t>
            </a:r>
            <a:r>
              <a:rPr lang="en-US" sz="2400" b="1" dirty="0" err="1"/>
              <a:t>Loiacono</a:t>
            </a:r>
            <a:r>
              <a:rPr lang="en-US" sz="2400" b="1" dirty="0"/>
              <a:t>, BSN, MS, RNC-OB, CBC, </a:t>
            </a:r>
            <a:r>
              <a:rPr lang="en-US" sz="2400" dirty="0"/>
              <a:t>~Maternal Outreach Educator ~ Loyola University Medical Center</a:t>
            </a: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2F5BCE-7E7E-7345-70F5-576522870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292" y="2057400"/>
            <a:ext cx="5776225" cy="395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47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25F22-C8E4-72E6-C3B5-92F7DD2E8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Network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323B8-EFA1-6886-DE47-ED9FEC99F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56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44078" y="883814"/>
            <a:ext cx="7144740" cy="7088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North Central Illinois Perinatal Network </a:t>
            </a:r>
            <a:endParaRPr lang="en-US" sz="3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2199" y="3246194"/>
            <a:ext cx="5232679" cy="2727992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APC facility provides</a:t>
            </a:r>
            <a:br>
              <a:rPr lang="en-US" sz="2000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 i="1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200"/>
              </a:spcAft>
              <a:buClr>
                <a:srgbClr val="7CA93E"/>
              </a:buClr>
            </a:pPr>
            <a:r>
              <a:rPr lang="en-US" sz="2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</a:p>
          <a:p>
            <a:pPr marR="0" lvl="0">
              <a:spcBef>
                <a:spcPts val="0"/>
              </a:spcBef>
              <a:spcAft>
                <a:spcPts val="200"/>
              </a:spcAft>
              <a:buClr>
                <a:srgbClr val="7CA93E"/>
              </a:buClr>
            </a:pPr>
            <a:r>
              <a:rPr lang="en-US" sz="2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Case reviews</a:t>
            </a:r>
          </a:p>
          <a:p>
            <a:pPr marR="0" lvl="0">
              <a:spcBef>
                <a:spcPts val="0"/>
              </a:spcBef>
              <a:spcAft>
                <a:spcPts val="200"/>
              </a:spcAft>
              <a:buClr>
                <a:srgbClr val="7CA93E"/>
              </a:buClr>
            </a:pPr>
            <a:r>
              <a:rPr lang="en-US" sz="2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Site visits for level of care re-designations</a:t>
            </a:r>
          </a:p>
          <a:p>
            <a:pPr marR="0" lvl="0">
              <a:spcBef>
                <a:spcPts val="0"/>
              </a:spcBef>
              <a:spcAft>
                <a:spcPts val="200"/>
              </a:spcAft>
              <a:buClr>
                <a:srgbClr val="7CA93E"/>
              </a:buClr>
            </a:pPr>
            <a:r>
              <a:rPr lang="en-US" sz="2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on-call maternal-fetal medicine physician and neonatologist for consultation, support and supervision of transfers</a:t>
            </a:r>
          </a:p>
          <a:p>
            <a:pPr marR="0" lvl="0">
              <a:spcBef>
                <a:spcPts val="0"/>
              </a:spcBef>
              <a:spcAft>
                <a:spcPts val="200"/>
              </a:spcAft>
              <a:buClr>
                <a:srgbClr val="7CA93E"/>
              </a:buClr>
            </a:pPr>
            <a:r>
              <a:rPr lang="en-US" sz="2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Representation with IDPH</a:t>
            </a:r>
          </a:p>
          <a:p>
            <a:pPr marL="0" lv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n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852" y="1828928"/>
            <a:ext cx="356" cy="35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21DE38-3BB3-3E58-24C5-94C87DB79C4A}"/>
              </a:ext>
            </a:extLst>
          </p:cNvPr>
          <p:cNvSpPr txBox="1"/>
          <p:nvPr/>
        </p:nvSpPr>
        <p:spPr>
          <a:xfrm>
            <a:off x="540351" y="1771949"/>
            <a:ext cx="57665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NCIPN covers 24 counties and 26 hospitals. Our administrative perinatal center (APC) is OSF HealthCare Saint Francis Medical Center in Peoria</a:t>
            </a: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18D74B-FFB1-F7B1-EB17-637296267DB6}"/>
              </a:ext>
            </a:extLst>
          </p:cNvPr>
          <p:cNvCxnSpPr>
            <a:cxnSpLocks/>
          </p:cNvCxnSpPr>
          <p:nvPr/>
        </p:nvCxnSpPr>
        <p:spPr>
          <a:xfrm>
            <a:off x="382199" y="1800997"/>
            <a:ext cx="0" cy="957566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6E74792-00D5-9D87-D7F4-79A0D9C904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445"/>
          <a:stretch/>
        </p:blipFill>
        <p:spPr>
          <a:xfrm>
            <a:off x="5828646" y="186029"/>
            <a:ext cx="6062127" cy="667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07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BAC13D1E-01C2-17CF-A032-351DED6CB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411"/>
          <a:stretch/>
        </p:blipFill>
        <p:spPr>
          <a:xfrm>
            <a:off x="5256679" y="223284"/>
            <a:ext cx="6024023" cy="663471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C51D35C1-12E7-1A5F-E717-3306656B0B55}"/>
              </a:ext>
            </a:extLst>
          </p:cNvPr>
          <p:cNvSpPr/>
          <p:nvPr/>
        </p:nvSpPr>
        <p:spPr>
          <a:xfrm>
            <a:off x="7757566" y="3226970"/>
            <a:ext cx="274320" cy="276677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0AE2CB0-C3FE-4352-0738-301540DD4596}"/>
              </a:ext>
            </a:extLst>
          </p:cNvPr>
          <p:cNvSpPr/>
          <p:nvPr/>
        </p:nvSpPr>
        <p:spPr>
          <a:xfrm>
            <a:off x="6581953" y="1920941"/>
            <a:ext cx="274320" cy="276677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A15E7D7-55A2-9A51-8798-E316E23A4D70}"/>
              </a:ext>
            </a:extLst>
          </p:cNvPr>
          <p:cNvSpPr/>
          <p:nvPr/>
        </p:nvSpPr>
        <p:spPr>
          <a:xfrm>
            <a:off x="8951184" y="3763168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AA9CB06-A9AF-6D96-D09C-1DC17D58A801}"/>
              </a:ext>
            </a:extLst>
          </p:cNvPr>
          <p:cNvSpPr/>
          <p:nvPr/>
        </p:nvSpPr>
        <p:spPr>
          <a:xfrm>
            <a:off x="6744345" y="2162782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2F281A9-9E03-E964-A4C6-2D85FC0A1C5A}"/>
              </a:ext>
            </a:extLst>
          </p:cNvPr>
          <p:cNvSpPr/>
          <p:nvPr/>
        </p:nvSpPr>
        <p:spPr>
          <a:xfrm>
            <a:off x="7311870" y="3592171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47703DD-5CAD-AB86-0BE2-3479BF5BC1B3}"/>
              </a:ext>
            </a:extLst>
          </p:cNvPr>
          <p:cNvSpPr/>
          <p:nvPr/>
        </p:nvSpPr>
        <p:spPr>
          <a:xfrm>
            <a:off x="9088344" y="2223253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E44405A-DD15-2C2B-6251-35ADAC775B7D}"/>
              </a:ext>
            </a:extLst>
          </p:cNvPr>
          <p:cNvSpPr/>
          <p:nvPr/>
        </p:nvSpPr>
        <p:spPr>
          <a:xfrm>
            <a:off x="6915499" y="2872219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2630DBC-A076-18F8-9ED1-3C27423608F6}"/>
              </a:ext>
            </a:extLst>
          </p:cNvPr>
          <p:cNvSpPr/>
          <p:nvPr/>
        </p:nvSpPr>
        <p:spPr>
          <a:xfrm>
            <a:off x="9380911" y="3010557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A4FCAA2-2589-A30E-707E-7979F8CEF747}"/>
              </a:ext>
            </a:extLst>
          </p:cNvPr>
          <p:cNvSpPr/>
          <p:nvPr/>
        </p:nvSpPr>
        <p:spPr>
          <a:xfrm>
            <a:off x="6262156" y="2453588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EA220A4-DE04-772F-D825-B98D1A9DBAB0}"/>
              </a:ext>
            </a:extLst>
          </p:cNvPr>
          <p:cNvSpPr/>
          <p:nvPr/>
        </p:nvSpPr>
        <p:spPr>
          <a:xfrm>
            <a:off x="7181057" y="1920941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D1D632-8D23-6310-D1EC-8A1DA1395470}"/>
              </a:ext>
            </a:extLst>
          </p:cNvPr>
          <p:cNvSpPr/>
          <p:nvPr/>
        </p:nvSpPr>
        <p:spPr>
          <a:xfrm>
            <a:off x="10698175" y="3217639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6ACD21-A154-AB8F-A727-A3E3FAA62406}"/>
              </a:ext>
            </a:extLst>
          </p:cNvPr>
          <p:cNvSpPr/>
          <p:nvPr/>
        </p:nvSpPr>
        <p:spPr>
          <a:xfrm>
            <a:off x="9088344" y="2561950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E9AA40-E460-B6AD-477D-B760196D3CA0}"/>
              </a:ext>
            </a:extLst>
          </p:cNvPr>
          <p:cNvSpPr/>
          <p:nvPr/>
        </p:nvSpPr>
        <p:spPr>
          <a:xfrm>
            <a:off x="8034830" y="2125850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FC1AA8-3F29-FA9A-3657-06BC5534E569}"/>
              </a:ext>
            </a:extLst>
          </p:cNvPr>
          <p:cNvSpPr/>
          <p:nvPr/>
        </p:nvSpPr>
        <p:spPr>
          <a:xfrm>
            <a:off x="8814024" y="1954294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167F941-65E8-0E9C-7AF2-83E7A931D0C4}"/>
              </a:ext>
            </a:extLst>
          </p:cNvPr>
          <p:cNvSpPr/>
          <p:nvPr/>
        </p:nvSpPr>
        <p:spPr>
          <a:xfrm>
            <a:off x="6423572" y="2980581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F87FDE-1469-D9E5-E3C1-F5E12551BD3C}"/>
              </a:ext>
            </a:extLst>
          </p:cNvPr>
          <p:cNvSpPr/>
          <p:nvPr/>
        </p:nvSpPr>
        <p:spPr>
          <a:xfrm>
            <a:off x="7402376" y="2315249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0AFFEC5-D74E-991C-EC10-F071E8A7A013}"/>
              </a:ext>
            </a:extLst>
          </p:cNvPr>
          <p:cNvSpPr/>
          <p:nvPr/>
        </p:nvSpPr>
        <p:spPr>
          <a:xfrm>
            <a:off x="7975478" y="3664688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642C948-4A3C-EA7C-2A82-2D983CFF9EB8}"/>
              </a:ext>
            </a:extLst>
          </p:cNvPr>
          <p:cNvSpPr/>
          <p:nvPr/>
        </p:nvSpPr>
        <p:spPr>
          <a:xfrm>
            <a:off x="7963504" y="3134020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4AA9A0-788B-735E-086A-216C6BEB4C84}"/>
              </a:ext>
            </a:extLst>
          </p:cNvPr>
          <p:cNvSpPr/>
          <p:nvPr/>
        </p:nvSpPr>
        <p:spPr>
          <a:xfrm>
            <a:off x="7936651" y="3355978"/>
            <a:ext cx="274320" cy="276677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E7278E7-0A36-EE9F-3B19-1554FDC40D8A}"/>
              </a:ext>
            </a:extLst>
          </p:cNvPr>
          <p:cNvSpPr/>
          <p:nvPr/>
        </p:nvSpPr>
        <p:spPr>
          <a:xfrm>
            <a:off x="8463446" y="3289301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8B6FB0F-D80B-689A-E175-56248763287C}"/>
              </a:ext>
            </a:extLst>
          </p:cNvPr>
          <p:cNvSpPr/>
          <p:nvPr/>
        </p:nvSpPr>
        <p:spPr>
          <a:xfrm>
            <a:off x="8341724" y="3833184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B7464-0A6A-AE6A-12DE-08BD6D2EF523}"/>
              </a:ext>
            </a:extLst>
          </p:cNvPr>
          <p:cNvSpPr txBox="1">
            <a:spLocks/>
          </p:cNvSpPr>
          <p:nvPr/>
        </p:nvSpPr>
        <p:spPr>
          <a:xfrm>
            <a:off x="353806" y="481478"/>
            <a:ext cx="7144740" cy="7088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 anchorCtr="0" compatLnSpc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Current State Nursery Levels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DE671D-21A9-4340-13D8-EF71C7472AA5}"/>
              </a:ext>
            </a:extLst>
          </p:cNvPr>
          <p:cNvSpPr txBox="1"/>
          <p:nvPr/>
        </p:nvSpPr>
        <p:spPr>
          <a:xfrm>
            <a:off x="353807" y="1571521"/>
            <a:ext cx="45671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LEVEL III </a:t>
            </a:r>
            <a:r>
              <a:rPr lang="en-US" sz="1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Provides care for patients requiring increasingly complex care and has a NICU. </a:t>
            </a:r>
            <a:br>
              <a:rPr lang="en-US" sz="1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LEVEL IIE </a:t>
            </a:r>
            <a:r>
              <a:rPr lang="en-US" sz="1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Has extended neonatal capabilities and provides care to pregnant women and newborns at moderate risk. No NICU or special care nursery.</a:t>
            </a:r>
            <a:br>
              <a:rPr lang="en-US" sz="1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LEVEL II </a:t>
            </a:r>
            <a:r>
              <a:rPr lang="en-US" sz="1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Provides care to women with low-risk pregnancies. Operates intermediate care nursery but no NICU or special care nursery.</a:t>
            </a:r>
            <a:br>
              <a:rPr lang="en-US" sz="1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C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LEVEL I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Hospitals that provide care to low-risk pregnant women and newborns, operate general care nurseries and do not operate an NICU or Special Care Nursery.</a:t>
            </a:r>
            <a:endParaRPr lang="en-US" sz="16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LEVEL 0 </a:t>
            </a:r>
            <a:r>
              <a:rPr lang="en-US" sz="1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No obstetrics services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AADB7B7-D2B4-F600-0D34-A869E060393C}"/>
              </a:ext>
            </a:extLst>
          </p:cNvPr>
          <p:cNvSpPr/>
          <p:nvPr/>
        </p:nvSpPr>
        <p:spPr>
          <a:xfrm>
            <a:off x="6351001" y="3724786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CD7AFC5-0B8E-DC0A-7D79-964F2C29F457}"/>
              </a:ext>
            </a:extLst>
          </p:cNvPr>
          <p:cNvSpPr/>
          <p:nvPr/>
        </p:nvSpPr>
        <p:spPr>
          <a:xfrm>
            <a:off x="9116214" y="3632655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D6542D-4A54-D4D6-46D6-044CFDAFFE7A}"/>
              </a:ext>
            </a:extLst>
          </p:cNvPr>
          <p:cNvSpPr/>
          <p:nvPr/>
        </p:nvSpPr>
        <p:spPr>
          <a:xfrm>
            <a:off x="9995392" y="4315844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28B2066-A9DF-7A0C-6951-5BD11694113A}"/>
              </a:ext>
            </a:extLst>
          </p:cNvPr>
          <p:cNvSpPr/>
          <p:nvPr/>
        </p:nvSpPr>
        <p:spPr>
          <a:xfrm>
            <a:off x="5676368" y="3868848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204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4F2207C6-9748-0D37-77FB-C8D2BC4EF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411"/>
          <a:stretch/>
        </p:blipFill>
        <p:spPr>
          <a:xfrm>
            <a:off x="5256679" y="223284"/>
            <a:ext cx="6024023" cy="66347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E03E174-D621-2ECF-E308-2BD6BDAAEFA5}"/>
              </a:ext>
            </a:extLst>
          </p:cNvPr>
          <p:cNvSpPr txBox="1">
            <a:spLocks/>
          </p:cNvSpPr>
          <p:nvPr/>
        </p:nvSpPr>
        <p:spPr>
          <a:xfrm>
            <a:off x="327452" y="67932"/>
            <a:ext cx="7144740" cy="12784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 anchorCtr="0" compatLnSpc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North Central Illinois </a:t>
            </a:r>
            <a:br>
              <a:rPr lang="en-US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Perinatal Network Hospitals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6E84BD0-14BD-98CE-DB09-5FAB6C2AFEC1}"/>
              </a:ext>
            </a:extLst>
          </p:cNvPr>
          <p:cNvSpPr/>
          <p:nvPr/>
        </p:nvSpPr>
        <p:spPr>
          <a:xfrm>
            <a:off x="9995392" y="4315844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51D35C1-12E7-1A5F-E717-3306656B0B55}"/>
              </a:ext>
            </a:extLst>
          </p:cNvPr>
          <p:cNvSpPr/>
          <p:nvPr/>
        </p:nvSpPr>
        <p:spPr>
          <a:xfrm>
            <a:off x="7757566" y="3226970"/>
            <a:ext cx="274320" cy="276677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1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0AE2CB0-C3FE-4352-0738-301540DD4596}"/>
              </a:ext>
            </a:extLst>
          </p:cNvPr>
          <p:cNvSpPr/>
          <p:nvPr/>
        </p:nvSpPr>
        <p:spPr>
          <a:xfrm>
            <a:off x="6581953" y="1920941"/>
            <a:ext cx="274320" cy="276677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2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A15E7D7-55A2-9A51-8798-E316E23A4D70}"/>
              </a:ext>
            </a:extLst>
          </p:cNvPr>
          <p:cNvSpPr/>
          <p:nvPr/>
        </p:nvSpPr>
        <p:spPr>
          <a:xfrm>
            <a:off x="8951184" y="3763168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AA9CB06-A9AF-6D96-D09C-1DC17D58A801}"/>
              </a:ext>
            </a:extLst>
          </p:cNvPr>
          <p:cNvSpPr/>
          <p:nvPr/>
        </p:nvSpPr>
        <p:spPr>
          <a:xfrm>
            <a:off x="6744345" y="2162782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2F281A9-9E03-E964-A4C6-2D85FC0A1C5A}"/>
              </a:ext>
            </a:extLst>
          </p:cNvPr>
          <p:cNvSpPr/>
          <p:nvPr/>
        </p:nvSpPr>
        <p:spPr>
          <a:xfrm>
            <a:off x="7311870" y="3592171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3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47703DD-5CAD-AB86-0BE2-3479BF5BC1B3}"/>
              </a:ext>
            </a:extLst>
          </p:cNvPr>
          <p:cNvSpPr/>
          <p:nvPr/>
        </p:nvSpPr>
        <p:spPr>
          <a:xfrm>
            <a:off x="9088344" y="2223253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4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E44405A-DD15-2C2B-6251-35ADAC775B7D}"/>
              </a:ext>
            </a:extLst>
          </p:cNvPr>
          <p:cNvSpPr/>
          <p:nvPr/>
        </p:nvSpPr>
        <p:spPr>
          <a:xfrm>
            <a:off x="6915499" y="2872219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5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7E376E3-3C56-8DD9-4B54-DCE39DF3F96F}"/>
              </a:ext>
            </a:extLst>
          </p:cNvPr>
          <p:cNvSpPr/>
          <p:nvPr/>
        </p:nvSpPr>
        <p:spPr>
          <a:xfrm>
            <a:off x="6351001" y="3724786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6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2630DBC-A076-18F8-9ED1-3C27423608F6}"/>
              </a:ext>
            </a:extLst>
          </p:cNvPr>
          <p:cNvSpPr/>
          <p:nvPr/>
        </p:nvSpPr>
        <p:spPr>
          <a:xfrm>
            <a:off x="9380911" y="3010557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A4FCAA2-2589-A30E-707E-7979F8CEF747}"/>
              </a:ext>
            </a:extLst>
          </p:cNvPr>
          <p:cNvSpPr/>
          <p:nvPr/>
        </p:nvSpPr>
        <p:spPr>
          <a:xfrm>
            <a:off x="6262156" y="2453588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EA220A4-DE04-772F-D825-B98D1A9DBAB0}"/>
              </a:ext>
            </a:extLst>
          </p:cNvPr>
          <p:cNvSpPr/>
          <p:nvPr/>
        </p:nvSpPr>
        <p:spPr>
          <a:xfrm>
            <a:off x="7181057" y="1920941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D1D632-8D23-6310-D1EC-8A1DA1395470}"/>
              </a:ext>
            </a:extLst>
          </p:cNvPr>
          <p:cNvSpPr/>
          <p:nvPr/>
        </p:nvSpPr>
        <p:spPr>
          <a:xfrm>
            <a:off x="10698175" y="3217639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6ACD21-A154-AB8F-A727-A3E3FAA62406}"/>
              </a:ext>
            </a:extLst>
          </p:cNvPr>
          <p:cNvSpPr/>
          <p:nvPr/>
        </p:nvSpPr>
        <p:spPr>
          <a:xfrm>
            <a:off x="9088344" y="2561950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E9AA40-E460-B6AD-477D-B760196D3CA0}"/>
              </a:ext>
            </a:extLst>
          </p:cNvPr>
          <p:cNvSpPr/>
          <p:nvPr/>
        </p:nvSpPr>
        <p:spPr>
          <a:xfrm>
            <a:off x="8034830" y="2125850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FC1AA8-3F29-FA9A-3657-06BC5534E569}"/>
              </a:ext>
            </a:extLst>
          </p:cNvPr>
          <p:cNvSpPr/>
          <p:nvPr/>
        </p:nvSpPr>
        <p:spPr>
          <a:xfrm>
            <a:off x="8814024" y="1954294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167F941-65E8-0E9C-7AF2-83E7A931D0C4}"/>
              </a:ext>
            </a:extLst>
          </p:cNvPr>
          <p:cNvSpPr/>
          <p:nvPr/>
        </p:nvSpPr>
        <p:spPr>
          <a:xfrm>
            <a:off x="6423572" y="2980581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F87FDE-1469-D9E5-E3C1-F5E12551BD3C}"/>
              </a:ext>
            </a:extLst>
          </p:cNvPr>
          <p:cNvSpPr/>
          <p:nvPr/>
        </p:nvSpPr>
        <p:spPr>
          <a:xfrm>
            <a:off x="7402376" y="2315249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0AFFEC5-D74E-991C-EC10-F071E8A7A013}"/>
              </a:ext>
            </a:extLst>
          </p:cNvPr>
          <p:cNvSpPr/>
          <p:nvPr/>
        </p:nvSpPr>
        <p:spPr>
          <a:xfrm>
            <a:off x="7975478" y="3664688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642C948-4A3C-EA7C-2A82-2D983CFF9EB8}"/>
              </a:ext>
            </a:extLst>
          </p:cNvPr>
          <p:cNvSpPr/>
          <p:nvPr/>
        </p:nvSpPr>
        <p:spPr>
          <a:xfrm>
            <a:off x="7963504" y="3134020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4AA9A0-788B-735E-086A-216C6BEB4C84}"/>
              </a:ext>
            </a:extLst>
          </p:cNvPr>
          <p:cNvSpPr/>
          <p:nvPr/>
        </p:nvSpPr>
        <p:spPr>
          <a:xfrm>
            <a:off x="7936651" y="3355978"/>
            <a:ext cx="274320" cy="276677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1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E7278E7-0A36-EE9F-3B19-1554FDC40D8A}"/>
              </a:ext>
            </a:extLst>
          </p:cNvPr>
          <p:cNvSpPr/>
          <p:nvPr/>
        </p:nvSpPr>
        <p:spPr>
          <a:xfrm>
            <a:off x="8463446" y="3289301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8B6FB0F-D80B-689A-E175-56248763287C}"/>
              </a:ext>
            </a:extLst>
          </p:cNvPr>
          <p:cNvSpPr/>
          <p:nvPr/>
        </p:nvSpPr>
        <p:spPr>
          <a:xfrm>
            <a:off x="8341724" y="3833184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6D939F-2A75-4517-A3E4-0BDC85007BFA}"/>
              </a:ext>
            </a:extLst>
          </p:cNvPr>
          <p:cNvSpPr txBox="1">
            <a:spLocks/>
          </p:cNvSpPr>
          <p:nvPr/>
        </p:nvSpPr>
        <p:spPr>
          <a:xfrm>
            <a:off x="340819" y="1368090"/>
            <a:ext cx="4193810" cy="5253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600" b="1" cap="all" dirty="0">
                <a:solidFill>
                  <a:srgbClr val="64A70B"/>
                </a:solidFill>
                <a:ea typeface="Times New Roman" panose="02020603050405020304" pitchFamily="18" charset="0"/>
                <a:cs typeface="Times New Roman (Headings CS)"/>
              </a:rPr>
              <a:t>Level III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OSF Saint Francis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Peoria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600" b="1" cap="all" dirty="0">
                <a:solidFill>
                  <a:schemeClr val="accent5"/>
                </a:solidFill>
                <a:ea typeface="Times New Roman" panose="02020603050405020304" pitchFamily="18" charset="0"/>
                <a:cs typeface="Times New Roman (Headings CS)"/>
              </a:rPr>
              <a:t>Level II+</a:t>
            </a:r>
            <a:endParaRPr lang="en-US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chemeClr val="accent5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Carle Health-Methodist –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Peoria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chemeClr val="accent5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Unity Point Health-Trinity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Moline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endParaRPr lang="en-US" sz="1600" cap="all" dirty="0">
              <a:solidFill>
                <a:srgbClr val="7030A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600" b="1" cap="all" dirty="0">
                <a:solidFill>
                  <a:srgbClr val="7030A0"/>
                </a:solidFill>
                <a:ea typeface="Times New Roman" panose="02020603050405020304" pitchFamily="18" charset="0"/>
                <a:cs typeface="Times New Roman (Headings CS)"/>
              </a:rPr>
              <a:t>Level II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7030A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Carle </a:t>
            </a:r>
            <a:r>
              <a:rPr lang="en-US" sz="1600" b="1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BroMenn</a:t>
            </a: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Normal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7030A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Genesis – Illini Campus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Silvis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7030A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Graham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Canton 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7030A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OSF Saint Elizabeth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Ottawa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7030A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OSF St. Mary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Galesburg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7030A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McDonough District Hospital – 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Macomb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7030A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OSF St. Joseph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Bloomington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1600" b="1" dirty="0">
              <a:solidFill>
                <a:srgbClr val="FFC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600" b="1" cap="all" dirty="0">
                <a:solidFill>
                  <a:srgbClr val="FFC000"/>
                </a:solidFill>
                <a:ea typeface="Times New Roman" panose="02020603050405020304" pitchFamily="18" charset="0"/>
                <a:cs typeface="Times New Roman (Headings CS)"/>
              </a:rPr>
              <a:t>Level I 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None</a:t>
            </a:r>
            <a:endParaRPr lang="en-US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</a:pPr>
            <a:endParaRPr lang="en-US" sz="16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6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LEVEL 0 – </a:t>
            </a:r>
            <a:r>
              <a:rPr lang="en-US" sz="16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maternity services</a:t>
            </a:r>
            <a:endParaRPr lang="en-US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88A95EB-26CE-41DA-E497-B63D5C982FC1}"/>
              </a:ext>
            </a:extLst>
          </p:cNvPr>
          <p:cNvSpPr/>
          <p:nvPr/>
        </p:nvSpPr>
        <p:spPr>
          <a:xfrm>
            <a:off x="6351001" y="3724786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6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720003F-6F55-F282-8AA3-0317CB44F0E6}"/>
              </a:ext>
            </a:extLst>
          </p:cNvPr>
          <p:cNvSpPr/>
          <p:nvPr/>
        </p:nvSpPr>
        <p:spPr>
          <a:xfrm>
            <a:off x="9116214" y="3632655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0CECFD8-B911-4FA9-3514-25B5BC269728}"/>
              </a:ext>
            </a:extLst>
          </p:cNvPr>
          <p:cNvSpPr/>
          <p:nvPr/>
        </p:nvSpPr>
        <p:spPr>
          <a:xfrm>
            <a:off x="5676368" y="3868848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90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A2C96C"/>
      </a:dk2>
      <a:lt2>
        <a:srgbClr val="FEFFFF"/>
      </a:lt2>
      <a:accent1>
        <a:srgbClr val="64A70B"/>
      </a:accent1>
      <a:accent2>
        <a:srgbClr val="8BBD48"/>
      </a:accent2>
      <a:accent3>
        <a:srgbClr val="AACF79"/>
      </a:accent3>
      <a:accent4>
        <a:srgbClr val="C2DC9D"/>
      </a:accent4>
      <a:accent5>
        <a:srgbClr val="00A9CE"/>
      </a:accent5>
      <a:accent6>
        <a:srgbClr val="99DCEC"/>
      </a:accent6>
      <a:hlink>
        <a:srgbClr val="007F9B"/>
      </a:hlink>
      <a:folHlink>
        <a:srgbClr val="4E820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TemplafyTemplateConfiguration><![CDATA[{"elementsMetadata":[],"transformationConfigurations":[],"templateName":"OSF HealthCare Blank","templateDescription":"","enableDocumentContentUpdater":false,"version":"2.0"}]]></TemplafyTemplateConfiguration>
</file>

<file path=customXml/item2.xml><?xml version="1.0" encoding="utf-8"?>
<TemplafyFormConfiguration><![CDATA[{"formFields":[],"formDataEntries":[]}]]></TemplafyFormConfiguration>
</file>

<file path=customXml/itemProps1.xml><?xml version="1.0" encoding="utf-8"?>
<ds:datastoreItem xmlns:ds="http://schemas.openxmlformats.org/officeDocument/2006/customXml" ds:itemID="{C9A8F1BE-9FCA-4473-9805-FA46B518D3E6}">
  <ds:schemaRefs/>
</ds:datastoreItem>
</file>

<file path=customXml/itemProps2.xml><?xml version="1.0" encoding="utf-8"?>
<ds:datastoreItem xmlns:ds="http://schemas.openxmlformats.org/officeDocument/2006/customXml" ds:itemID="{7C463DD4-1D9F-41B3-8178-4E29F76A004E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1444</TotalTime>
  <Words>987</Words>
  <Application>Microsoft Office PowerPoint</Application>
  <PresentationFormat>Widescreen</PresentationFormat>
  <Paragraphs>190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Courier New</vt:lpstr>
      <vt:lpstr>Office Theme</vt:lpstr>
      <vt:lpstr>NCIPN ~ Regional Quality Meeting</vt:lpstr>
      <vt:lpstr>Reflection</vt:lpstr>
      <vt:lpstr>Welcome &amp; Introductions</vt:lpstr>
      <vt:lpstr>Sudden Unexpected Postnatal Collapse </vt:lpstr>
      <vt:lpstr>Guest Speakers</vt:lpstr>
      <vt:lpstr>Network Updates</vt:lpstr>
      <vt:lpstr>North Central Illinois Perinatal Network </vt:lpstr>
      <vt:lpstr>PowerPoint Presentation</vt:lpstr>
      <vt:lpstr>PowerPoint Presentation</vt:lpstr>
      <vt:lpstr>PowerPoint Presentation</vt:lpstr>
      <vt:lpstr>Changes…</vt:lpstr>
      <vt:lpstr>OSF Saint James ~ Pontiac </vt:lpstr>
      <vt:lpstr>OSF Heart of Mary Medical Center ~ Urbana</vt:lpstr>
      <vt:lpstr>OSF Sacred Heart ~ Danville</vt:lpstr>
      <vt:lpstr>When YOU have changes… Please reach out!</vt:lpstr>
      <vt:lpstr>Honoring Janessa Jenkins, MSN, APRN, NNP-BC</vt:lpstr>
      <vt:lpstr>PowerPoint Presentation</vt:lpstr>
      <vt:lpstr>IDPH &amp; IL PQC Updates</vt:lpstr>
      <vt:lpstr>IDPH </vt:lpstr>
      <vt:lpstr>IL PQC </vt:lpstr>
      <vt:lpstr>Maternal/Newborn Workgroups</vt:lpstr>
      <vt:lpstr>Education Updates</vt:lpstr>
      <vt:lpstr>www.nciperinatal.com</vt:lpstr>
      <vt:lpstr>AWHONN OPS: OB Emergencies Workshop</vt:lpstr>
      <vt:lpstr>AWHONN OPS</vt:lpstr>
      <vt:lpstr>Educational Formats</vt:lpstr>
      <vt:lpstr> More Details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OSF HealthCare Blank</dc:title>
  <dc:subject/>
  <dc:creator>Microsoft Office User</dc:creator>
  <cp:keywords/>
  <dc:description/>
  <cp:lastModifiedBy>Swain, Susie</cp:lastModifiedBy>
  <cp:revision>5</cp:revision>
  <dcterms:created xsi:type="dcterms:W3CDTF">2023-07-14T14:38:29Z</dcterms:created>
  <dcterms:modified xsi:type="dcterms:W3CDTF">2023-08-31T18:57:21Z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2022-03-10T20:26:48</vt:lpwstr>
  </property>
  <property fmtid="{D5CDD505-2E9C-101B-9397-08002B2CF9AE}" pid="3" name="TemplafyTenantId">
    <vt:lpwstr>osfhealthcare</vt:lpwstr>
  </property>
  <property fmtid="{D5CDD505-2E9C-101B-9397-08002B2CF9AE}" pid="4" name="TemplafyTemplateId">
    <vt:lpwstr>637825408082270169</vt:lpwstr>
  </property>
  <property fmtid="{D5CDD505-2E9C-101B-9397-08002B2CF9AE}" pid="5" name="TemplafyUserProfileId">
    <vt:lpwstr>637928800051512788</vt:lpwstr>
  </property>
  <property fmtid="{D5CDD505-2E9C-101B-9397-08002B2CF9AE}" pid="6" name="TemplafyFromBlank">
    <vt:bool>true</vt:bool>
  </property>
</Properties>
</file>